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24726"/>
    <a:srgbClr val="D24626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91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4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3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7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1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0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44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9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64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65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H="1" flipV="1">
            <a:off x="0" y="0"/>
            <a:ext cx="12192000" cy="6858000"/>
          </a:xfrm>
          <a:prstGeom prst="rect">
            <a:avLst/>
          </a:prstGeom>
          <a:gradFill>
            <a:gsLst>
              <a:gs pos="57054">
                <a:srgbClr val="EEEEEE"/>
              </a:gs>
              <a:gs pos="0">
                <a:schemeClr val="bg1"/>
              </a:gs>
              <a:gs pos="74000">
                <a:schemeClr val="bg1">
                  <a:lumMod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445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07" Type="http://schemas.openxmlformats.org/officeDocument/2006/relationships/slideLayout" Target="../slideLayouts/slideLayout7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666" name="OTLSHAPE_T_6dca1d682ba44e579de871b2f63e42da_RightVerticalConnector2"/>
          <p:cNvCxnSpPr/>
          <p:nvPr>
            <p:custDataLst>
              <p:tags r:id="rId2"/>
            </p:custDataLst>
          </p:nvPr>
        </p:nvCxnSpPr>
        <p:spPr>
          <a:xfrm>
            <a:off x="10892904" y="3937957"/>
            <a:ext cx="0" cy="1125601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65" name="OTLSHAPE_T_6dca1d682ba44e579de871b2f63e42da_RightVerticalConnector1"/>
          <p:cNvCxnSpPr/>
          <p:nvPr>
            <p:custDataLst>
              <p:tags r:id="rId3"/>
            </p:custDataLst>
          </p:nvPr>
        </p:nvCxnSpPr>
        <p:spPr>
          <a:xfrm>
            <a:off x="10892904" y="3124200"/>
            <a:ext cx="0" cy="645143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64" name="OTLSHAPE_T_6dca1d682ba44e579de871b2f63e42da_LeftVerticalConnector2"/>
          <p:cNvCxnSpPr/>
          <p:nvPr>
            <p:custDataLst>
              <p:tags r:id="rId4"/>
            </p:custDataLst>
          </p:nvPr>
        </p:nvCxnSpPr>
        <p:spPr>
          <a:xfrm>
            <a:off x="8789110" y="4891558"/>
            <a:ext cx="0" cy="3117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63" name="OTLSHAPE_T_6dca1d682ba44e579de871b2f63e42da_LeftVerticalConnector1"/>
          <p:cNvCxnSpPr/>
          <p:nvPr>
            <p:custDataLst>
              <p:tags r:id="rId5"/>
            </p:custDataLst>
          </p:nvPr>
        </p:nvCxnSpPr>
        <p:spPr>
          <a:xfrm>
            <a:off x="8789110" y="3124200"/>
            <a:ext cx="0" cy="1487958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62" name="OTLSHAPE_T_4e4c41bfd10d4d62bcb0467df243daa0_RightVerticalConnector1"/>
          <p:cNvCxnSpPr/>
          <p:nvPr>
            <p:custDataLst>
              <p:tags r:id="rId6"/>
            </p:custDataLst>
          </p:nvPr>
        </p:nvCxnSpPr>
        <p:spPr>
          <a:xfrm flipV="1">
            <a:off x="10081802" y="3124200"/>
            <a:ext cx="0" cy="1487958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61" name="OTLSHAPE_T_4e4c41bfd10d4d62bcb0467df243daa0_LeftVerticalConnector4"/>
          <p:cNvCxnSpPr/>
          <p:nvPr>
            <p:custDataLst>
              <p:tags r:id="rId7"/>
            </p:custDataLst>
          </p:nvPr>
        </p:nvCxnSpPr>
        <p:spPr>
          <a:xfrm>
            <a:off x="6089663" y="4384764"/>
            <a:ext cx="0" cy="367094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60" name="OTLSHAPE_T_4e4c41bfd10d4d62bcb0467df243daa0_LeftVerticalConnector3"/>
          <p:cNvCxnSpPr/>
          <p:nvPr>
            <p:custDataLst>
              <p:tags r:id="rId8"/>
            </p:custDataLst>
          </p:nvPr>
        </p:nvCxnSpPr>
        <p:spPr>
          <a:xfrm>
            <a:off x="6089663" y="3703390"/>
            <a:ext cx="0" cy="51276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9" name="OTLSHAPE_T_4e4c41bfd10d4d62bcb0467df243daa0_LeftVerticalConnector1"/>
          <p:cNvCxnSpPr/>
          <p:nvPr>
            <p:custDataLst>
              <p:tags r:id="rId9"/>
            </p:custDataLst>
          </p:nvPr>
        </p:nvCxnSpPr>
        <p:spPr>
          <a:xfrm>
            <a:off x="6089663" y="3124200"/>
            <a:ext cx="0" cy="257288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8" name="OTLSHAPE_T_2d967ba645a54295a3086a8e2442b8bd_RightVerticalConnector3"/>
          <p:cNvCxnSpPr/>
          <p:nvPr>
            <p:custDataLst>
              <p:tags r:id="rId10"/>
            </p:custDataLst>
          </p:nvPr>
        </p:nvCxnSpPr>
        <p:spPr>
          <a:xfrm>
            <a:off x="5874215" y="3703391"/>
            <a:ext cx="0" cy="457367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7" name="OTLSHAPE_T_2d967ba645a54295a3086a8e2442b8bd_RightVerticalConnector1"/>
          <p:cNvCxnSpPr/>
          <p:nvPr>
            <p:custDataLst>
              <p:tags r:id="rId11"/>
            </p:custDataLst>
          </p:nvPr>
        </p:nvCxnSpPr>
        <p:spPr>
          <a:xfrm>
            <a:off x="5874215" y="3124200"/>
            <a:ext cx="0" cy="257288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6" name="OTLSHAPE_T_2d967ba645a54295a3086a8e2442b8bd_LeftVerticalConnector1"/>
          <p:cNvCxnSpPr/>
          <p:nvPr>
            <p:custDataLst>
              <p:tags r:id="rId12"/>
            </p:custDataLst>
          </p:nvPr>
        </p:nvCxnSpPr>
        <p:spPr>
          <a:xfrm flipV="1">
            <a:off x="1248402" y="3124200"/>
            <a:ext cx="0" cy="1176257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5" name="OTLSHAPE_M_04ca246060e8469ba4298a61e6045451_Connector1"/>
          <p:cNvCxnSpPr/>
          <p:nvPr>
            <p:custDataLst>
              <p:tags r:id="rId13"/>
            </p:custDataLst>
          </p:nvPr>
        </p:nvCxnSpPr>
        <p:spPr>
          <a:xfrm>
            <a:off x="11108353" y="3187700"/>
            <a:ext cx="0" cy="428354"/>
          </a:xfrm>
          <a:prstGeom prst="line">
            <a:avLst/>
          </a:prstGeom>
          <a:ln w="9525" cap="flat" cmpd="sng" algn="ctr">
            <a:solidFill>
              <a:srgbClr val="96D6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4" name="OTLSHAPE_M_0790f2e50460459b849e6c1e97b984db_Connector1"/>
          <p:cNvCxnSpPr/>
          <p:nvPr>
            <p:custDataLst>
              <p:tags r:id="rId14"/>
            </p:custDataLst>
          </p:nvPr>
        </p:nvCxnSpPr>
        <p:spPr>
          <a:xfrm>
            <a:off x="8092070" y="3187700"/>
            <a:ext cx="0" cy="402916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3" name="OTLSHAPE_M_0e98a339e2594f3d96dfdb7e088266e4_Connector1"/>
          <p:cNvCxnSpPr/>
          <p:nvPr>
            <p:custDataLst>
              <p:tags r:id="rId15"/>
            </p:custDataLst>
          </p:nvPr>
        </p:nvCxnSpPr>
        <p:spPr>
          <a:xfrm>
            <a:off x="6000949" y="3187700"/>
            <a:ext cx="0" cy="193788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2" name="OTLSHAPE_M_91db5627cb2145a49d81ed580781d5a8_Connector1"/>
          <p:cNvCxnSpPr/>
          <p:nvPr>
            <p:custDataLst>
              <p:tags r:id="rId16"/>
            </p:custDataLst>
          </p:nvPr>
        </p:nvCxnSpPr>
        <p:spPr>
          <a:xfrm>
            <a:off x="3212788" y="3187700"/>
            <a:ext cx="0" cy="193788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1" name="OTLSHAPE_M_498df976ba42469b9eb437001bff6e4f_Connector1"/>
          <p:cNvCxnSpPr/>
          <p:nvPr>
            <p:custDataLst>
              <p:tags r:id="rId17"/>
            </p:custDataLst>
          </p:nvPr>
        </p:nvCxnSpPr>
        <p:spPr>
          <a:xfrm>
            <a:off x="10145170" y="2303483"/>
            <a:ext cx="0" cy="376217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0" name="OTLSHAPE_M_4915f609d1724b9e9e9575470f8f3320_Connector1"/>
          <p:cNvCxnSpPr/>
          <p:nvPr>
            <p:custDataLst>
              <p:tags r:id="rId18"/>
            </p:custDataLst>
          </p:nvPr>
        </p:nvCxnSpPr>
        <p:spPr>
          <a:xfrm>
            <a:off x="8522967" y="2473326"/>
            <a:ext cx="0" cy="206374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49" name="OTLSHAPE_M_cbe286b1f1024486ad2dcd7456a869d0_Connector1"/>
          <p:cNvCxnSpPr/>
          <p:nvPr>
            <p:custDataLst>
              <p:tags r:id="rId19"/>
            </p:custDataLst>
          </p:nvPr>
        </p:nvCxnSpPr>
        <p:spPr>
          <a:xfrm>
            <a:off x="7572458" y="1878279"/>
            <a:ext cx="0" cy="801421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48" name="OTLSHAPE_M_97447c8e5fe348a7aa6fa62c420af6ed_Connector1"/>
          <p:cNvCxnSpPr/>
          <p:nvPr>
            <p:custDataLst>
              <p:tags r:id="rId20"/>
            </p:custDataLst>
          </p:nvPr>
        </p:nvCxnSpPr>
        <p:spPr>
          <a:xfrm>
            <a:off x="6672642" y="2473326"/>
            <a:ext cx="0" cy="206374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47" name="OTLSHAPE_M_7054b8f8cd834d3194a9548bd5e56275_Connector1"/>
          <p:cNvCxnSpPr/>
          <p:nvPr>
            <p:custDataLst>
              <p:tags r:id="rId21"/>
            </p:custDataLst>
          </p:nvPr>
        </p:nvCxnSpPr>
        <p:spPr>
          <a:xfrm>
            <a:off x="5481338" y="2473326"/>
            <a:ext cx="0" cy="206374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46" name="OTLSHAPE_M_b53f41a12be2432b8480fcf3d5b7fe90_Connector1"/>
          <p:cNvCxnSpPr/>
          <p:nvPr>
            <p:custDataLst>
              <p:tags r:id="rId22"/>
            </p:custDataLst>
          </p:nvPr>
        </p:nvCxnSpPr>
        <p:spPr>
          <a:xfrm>
            <a:off x="2819911" y="2473326"/>
            <a:ext cx="0" cy="206374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45" name="OTLSHAPE_M_7fbafc6fa86a407589cc1cd7680c9c9b_Connector1"/>
          <p:cNvCxnSpPr/>
          <p:nvPr>
            <p:custDataLst>
              <p:tags r:id="rId23"/>
            </p:custDataLst>
          </p:nvPr>
        </p:nvCxnSpPr>
        <p:spPr>
          <a:xfrm>
            <a:off x="2236932" y="2035060"/>
            <a:ext cx="0" cy="644640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2" name="OTLSHAPE_TB_00000000000000000000000000000000_LeftEndCaps"/>
          <p:cNvSpPr txBox="1"/>
          <p:nvPr>
            <p:custDataLst>
              <p:tags r:id="rId24"/>
            </p:custDataLst>
          </p:nvPr>
        </p:nvSpPr>
        <p:spPr>
          <a:xfrm>
            <a:off x="254000" y="2832926"/>
            <a:ext cx="329577" cy="20154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300" b="1" spc="-24" smtClean="0">
                <a:solidFill>
                  <a:srgbClr val="FF4500"/>
                </a:solidFill>
                <a:latin typeface="Calibri" panose="020F0502020204030204" pitchFamily="34" charset="0"/>
              </a:rPr>
              <a:t>2015</a:t>
            </a:r>
            <a:endParaRPr lang="en-US" sz="1300" b="1" spc="-24">
              <a:solidFill>
                <a:srgbClr val="FF4500"/>
              </a:solidFill>
              <a:latin typeface="Calibri" panose="020F0502020204030204" pitchFamily="34" charset="0"/>
            </a:endParaRPr>
          </a:p>
        </p:txBody>
      </p:sp>
      <p:sp>
        <p:nvSpPr>
          <p:cNvPr id="23623" name="OTLSHAPE_TB_00000000000000000000000000000000_RightEndCaps"/>
          <p:cNvSpPr txBox="1"/>
          <p:nvPr>
            <p:custDataLst>
              <p:tags r:id="rId25"/>
            </p:custDataLst>
          </p:nvPr>
        </p:nvSpPr>
        <p:spPr>
          <a:xfrm>
            <a:off x="11603228" y="2832926"/>
            <a:ext cx="329577" cy="20154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300" b="1" spc="-24" smtClean="0">
                <a:solidFill>
                  <a:srgbClr val="FF4500"/>
                </a:solidFill>
                <a:latin typeface="Calibri" panose="020F0502020204030204" pitchFamily="34" charset="0"/>
              </a:rPr>
              <a:t>2017</a:t>
            </a:r>
            <a:endParaRPr lang="en-US" sz="1300" b="1" spc="-24">
              <a:solidFill>
                <a:srgbClr val="FF4500"/>
              </a:solidFill>
              <a:latin typeface="Calibri" panose="020F0502020204030204" pitchFamily="34" charset="0"/>
            </a:endParaRPr>
          </a:p>
        </p:txBody>
      </p:sp>
      <p:sp>
        <p:nvSpPr>
          <p:cNvPr id="23624" name="OTLSHAPE_TB_00000000000000000000000000000000_ScaleContainer"/>
          <p:cNvSpPr/>
          <p:nvPr>
            <p:custDataLst>
              <p:tags r:id="rId26"/>
            </p:custDataLst>
          </p:nvPr>
        </p:nvSpPr>
        <p:spPr>
          <a:xfrm>
            <a:off x="715772" y="2743200"/>
            <a:ext cx="10769600" cy="381000"/>
          </a:xfrm>
          <a:prstGeom prst="round2DiagRect">
            <a:avLst>
              <a:gd name="adj1" fmla="val 100000"/>
              <a:gd name="adj2" fmla="val 0"/>
            </a:avLst>
          </a:prstGeom>
          <a:gradFill flip="none" rotWithShape="1">
            <a:gsLst>
              <a:gs pos="0">
                <a:srgbClr val="505046"/>
              </a:gs>
              <a:gs pos="100000">
                <a:srgbClr val="7F7F70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25" name="OTLSHAPE_TB_00000000000000000000000000000000_ElapsedTime"/>
          <p:cNvSpPr/>
          <p:nvPr>
            <p:custDataLst>
              <p:tags r:id="rId27"/>
            </p:custDataLst>
          </p:nvPr>
        </p:nvSpPr>
        <p:spPr>
          <a:xfrm>
            <a:off x="715772" y="2743200"/>
            <a:ext cx="1841500" cy="381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lt1">
              <a:alpha val="30196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>
              <a:rot lat="0" lon="0" rev="0"/>
            </a:lightRig>
          </a:scene3d>
          <a:sp3d>
            <a:bevelT w="12700" h="139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26" name="OTLSHAPE_TB_00000000000000000000000000000000_TodayMarkerShape" hidden="1"/>
          <p:cNvSpPr/>
          <p:nvPr>
            <p:custDataLst>
              <p:tags r:id="rId28"/>
            </p:custDataLst>
          </p:nvPr>
        </p:nvSpPr>
        <p:spPr>
          <a:xfrm>
            <a:off x="2494093" y="31242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27" name="OTLSHAPE_TB_00000000000000000000000000000000_TodayMarkerText" hidden="1"/>
          <p:cNvSpPr txBox="1"/>
          <p:nvPr>
            <p:custDataLst>
              <p:tags r:id="rId29"/>
            </p:custDataLst>
          </p:nvPr>
        </p:nvSpPr>
        <p:spPr>
          <a:xfrm>
            <a:off x="2548522" y="32512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3628" name="OTLSHAPE_TB_00000000000000000000000000000000_TimescaleInterval1"/>
          <p:cNvSpPr txBox="1"/>
          <p:nvPr>
            <p:custDataLst>
              <p:tags r:id="rId30"/>
            </p:custDataLst>
          </p:nvPr>
        </p:nvSpPr>
        <p:spPr>
          <a:xfrm>
            <a:off x="944372" y="2849393"/>
            <a:ext cx="170688" cy="16861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4" smtClean="0">
                <a:solidFill>
                  <a:schemeClr val="lt1"/>
                </a:solidFill>
                <a:latin typeface="Tahoma" panose="020B0604030504040204" pitchFamily="34" charset="0"/>
              </a:rPr>
              <a:t>Q4</a:t>
            </a:r>
            <a:endParaRPr lang="en-US" sz="1100" spc="-24">
              <a:solidFill>
                <a:schemeClr val="lt1"/>
              </a:solidFill>
              <a:latin typeface="Tahoma" panose="020B0604030504040204" pitchFamily="34" charset="0"/>
            </a:endParaRPr>
          </a:p>
        </p:txBody>
      </p:sp>
      <p:cxnSp>
        <p:nvCxnSpPr>
          <p:cNvPr id="23629" name="OTLSHAPE_TB_00000000000000000000000000000000_Separator1"/>
          <p:cNvCxnSpPr/>
          <p:nvPr>
            <p:custDataLst>
              <p:tags r:id="rId31"/>
            </p:custDataLst>
          </p:nvPr>
        </p:nvCxnSpPr>
        <p:spPr>
          <a:xfrm>
            <a:off x="2046830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30" name="OTLSHAPE_TB_00000000000000000000000000000000_TimescaleInterval2"/>
          <p:cNvSpPr txBox="1"/>
          <p:nvPr>
            <p:custDataLst>
              <p:tags r:id="rId32"/>
            </p:custDataLst>
          </p:nvPr>
        </p:nvSpPr>
        <p:spPr>
          <a:xfrm>
            <a:off x="2110330" y="2781300"/>
            <a:ext cx="295466" cy="304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4" smtClean="0">
                <a:solidFill>
                  <a:schemeClr val="lt1"/>
                </a:solidFill>
                <a:latin typeface="Tahoma" panose="020B0604030504040204" pitchFamily="34" charset="0"/>
              </a:rPr>
              <a:t>Q1
2016</a:t>
            </a:r>
            <a:endParaRPr lang="en-US" sz="1100" spc="-24">
              <a:solidFill>
                <a:schemeClr val="lt1"/>
              </a:solidFill>
              <a:latin typeface="Tahoma" panose="020B0604030504040204" pitchFamily="34" charset="0"/>
            </a:endParaRPr>
          </a:p>
        </p:txBody>
      </p:sp>
      <p:cxnSp>
        <p:nvCxnSpPr>
          <p:cNvPr id="23631" name="OTLSHAPE_TB_00000000000000000000000000000000_Separator2"/>
          <p:cNvCxnSpPr/>
          <p:nvPr>
            <p:custDataLst>
              <p:tags r:id="rId33"/>
            </p:custDataLst>
          </p:nvPr>
        </p:nvCxnSpPr>
        <p:spPr>
          <a:xfrm>
            <a:off x="3200115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32" name="OTLSHAPE_TB_00000000000000000000000000000000_TimescaleInterval3"/>
          <p:cNvSpPr txBox="1"/>
          <p:nvPr>
            <p:custDataLst>
              <p:tags r:id="rId34"/>
            </p:custDataLst>
          </p:nvPr>
        </p:nvSpPr>
        <p:spPr>
          <a:xfrm>
            <a:off x="3263615" y="2849393"/>
            <a:ext cx="170688" cy="16861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4" smtClean="0">
                <a:solidFill>
                  <a:schemeClr val="lt1"/>
                </a:solidFill>
                <a:latin typeface="Tahoma" panose="020B0604030504040204" pitchFamily="34" charset="0"/>
              </a:rPr>
              <a:t>Q2</a:t>
            </a:r>
            <a:endParaRPr lang="en-US" sz="1100" spc="-24">
              <a:solidFill>
                <a:schemeClr val="lt1"/>
              </a:solidFill>
              <a:latin typeface="Tahoma" panose="020B0604030504040204" pitchFamily="34" charset="0"/>
            </a:endParaRPr>
          </a:p>
        </p:txBody>
      </p:sp>
      <p:cxnSp>
        <p:nvCxnSpPr>
          <p:cNvPr id="23633" name="OTLSHAPE_TB_00000000000000000000000000000000_Separator3"/>
          <p:cNvCxnSpPr/>
          <p:nvPr>
            <p:custDataLst>
              <p:tags r:id="rId35"/>
            </p:custDataLst>
          </p:nvPr>
        </p:nvCxnSpPr>
        <p:spPr>
          <a:xfrm>
            <a:off x="4353399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34" name="OTLSHAPE_TB_00000000000000000000000000000000_TimescaleInterval4"/>
          <p:cNvSpPr txBox="1"/>
          <p:nvPr>
            <p:custDataLst>
              <p:tags r:id="rId36"/>
            </p:custDataLst>
          </p:nvPr>
        </p:nvSpPr>
        <p:spPr>
          <a:xfrm>
            <a:off x="4416899" y="2849393"/>
            <a:ext cx="170688" cy="16861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4" smtClean="0">
                <a:solidFill>
                  <a:schemeClr val="lt1"/>
                </a:solidFill>
                <a:latin typeface="Tahoma" panose="020B0604030504040204" pitchFamily="34" charset="0"/>
              </a:rPr>
              <a:t>Q3</a:t>
            </a:r>
            <a:endParaRPr lang="en-US" sz="1100" spc="-24">
              <a:solidFill>
                <a:schemeClr val="lt1"/>
              </a:solidFill>
              <a:latin typeface="Tahoma" panose="020B0604030504040204" pitchFamily="34" charset="0"/>
            </a:endParaRPr>
          </a:p>
        </p:txBody>
      </p:sp>
      <p:cxnSp>
        <p:nvCxnSpPr>
          <p:cNvPr id="23635" name="OTLSHAPE_TB_00000000000000000000000000000000_Separator4"/>
          <p:cNvCxnSpPr/>
          <p:nvPr>
            <p:custDataLst>
              <p:tags r:id="rId37"/>
            </p:custDataLst>
          </p:nvPr>
        </p:nvCxnSpPr>
        <p:spPr>
          <a:xfrm>
            <a:off x="5519358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36" name="OTLSHAPE_TB_00000000000000000000000000000000_TimescaleInterval5"/>
          <p:cNvSpPr txBox="1"/>
          <p:nvPr>
            <p:custDataLst>
              <p:tags r:id="rId38"/>
            </p:custDataLst>
          </p:nvPr>
        </p:nvSpPr>
        <p:spPr>
          <a:xfrm>
            <a:off x="5582858" y="2849393"/>
            <a:ext cx="170688" cy="16861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4" dirty="0" smtClean="0">
                <a:solidFill>
                  <a:schemeClr val="lt1"/>
                </a:solidFill>
                <a:latin typeface="Tahoma" panose="020B0604030504040204" pitchFamily="34" charset="0"/>
              </a:rPr>
              <a:t>Q4</a:t>
            </a:r>
            <a:endParaRPr lang="en-US" sz="1100" spc="-24" dirty="0">
              <a:solidFill>
                <a:schemeClr val="lt1"/>
              </a:solidFill>
              <a:latin typeface="Tahoma" panose="020B0604030504040204" pitchFamily="34" charset="0"/>
            </a:endParaRPr>
          </a:p>
        </p:txBody>
      </p:sp>
      <p:cxnSp>
        <p:nvCxnSpPr>
          <p:cNvPr id="23637" name="OTLSHAPE_TB_00000000000000000000000000000000_Separator5"/>
          <p:cNvCxnSpPr/>
          <p:nvPr>
            <p:custDataLst>
              <p:tags r:id="rId39"/>
            </p:custDataLst>
          </p:nvPr>
        </p:nvCxnSpPr>
        <p:spPr>
          <a:xfrm>
            <a:off x="6685316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38" name="OTLSHAPE_TB_00000000000000000000000000000000_TimescaleInterval6"/>
          <p:cNvSpPr txBox="1"/>
          <p:nvPr>
            <p:custDataLst>
              <p:tags r:id="rId40"/>
            </p:custDataLst>
          </p:nvPr>
        </p:nvSpPr>
        <p:spPr>
          <a:xfrm>
            <a:off x="6748816" y="2781300"/>
            <a:ext cx="295466" cy="304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4" smtClean="0">
                <a:solidFill>
                  <a:schemeClr val="lt1"/>
                </a:solidFill>
                <a:latin typeface="Tahoma" panose="020B0604030504040204" pitchFamily="34" charset="0"/>
              </a:rPr>
              <a:t>Q1
2017</a:t>
            </a:r>
            <a:endParaRPr lang="en-US" sz="1100" spc="-24">
              <a:solidFill>
                <a:schemeClr val="lt1"/>
              </a:solidFill>
              <a:latin typeface="Tahoma" panose="020B0604030504040204" pitchFamily="34" charset="0"/>
            </a:endParaRPr>
          </a:p>
        </p:txBody>
      </p:sp>
      <p:cxnSp>
        <p:nvCxnSpPr>
          <p:cNvPr id="23639" name="OTLSHAPE_TB_00000000000000000000000000000000_Separator6"/>
          <p:cNvCxnSpPr/>
          <p:nvPr>
            <p:custDataLst>
              <p:tags r:id="rId41"/>
            </p:custDataLst>
          </p:nvPr>
        </p:nvCxnSpPr>
        <p:spPr>
          <a:xfrm>
            <a:off x="7825927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0" name="OTLSHAPE_TB_00000000000000000000000000000000_TimescaleInterval7"/>
          <p:cNvSpPr txBox="1"/>
          <p:nvPr>
            <p:custDataLst>
              <p:tags r:id="rId42"/>
            </p:custDataLst>
          </p:nvPr>
        </p:nvSpPr>
        <p:spPr>
          <a:xfrm>
            <a:off x="7889427" y="2849393"/>
            <a:ext cx="170688" cy="16861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4" smtClean="0">
                <a:solidFill>
                  <a:schemeClr val="lt1"/>
                </a:solidFill>
                <a:latin typeface="Tahoma" panose="020B0604030504040204" pitchFamily="34" charset="0"/>
              </a:rPr>
              <a:t>Q2</a:t>
            </a:r>
            <a:endParaRPr lang="en-US" sz="1100" spc="-24">
              <a:solidFill>
                <a:schemeClr val="lt1"/>
              </a:solidFill>
              <a:latin typeface="Tahoma" panose="020B0604030504040204" pitchFamily="34" charset="0"/>
            </a:endParaRPr>
          </a:p>
        </p:txBody>
      </p:sp>
      <p:cxnSp>
        <p:nvCxnSpPr>
          <p:cNvPr id="23641" name="OTLSHAPE_TB_00000000000000000000000000000000_Separator7"/>
          <p:cNvCxnSpPr/>
          <p:nvPr>
            <p:custDataLst>
              <p:tags r:id="rId43"/>
            </p:custDataLst>
          </p:nvPr>
        </p:nvCxnSpPr>
        <p:spPr>
          <a:xfrm>
            <a:off x="8979212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2" name="OTLSHAPE_TB_00000000000000000000000000000000_TimescaleInterval8"/>
          <p:cNvSpPr txBox="1"/>
          <p:nvPr>
            <p:custDataLst>
              <p:tags r:id="rId44"/>
            </p:custDataLst>
          </p:nvPr>
        </p:nvSpPr>
        <p:spPr>
          <a:xfrm>
            <a:off x="9042712" y="2849393"/>
            <a:ext cx="170688" cy="16861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4" smtClean="0">
                <a:solidFill>
                  <a:schemeClr val="lt1"/>
                </a:solidFill>
                <a:latin typeface="Tahoma" panose="020B0604030504040204" pitchFamily="34" charset="0"/>
              </a:rPr>
              <a:t>Q3</a:t>
            </a:r>
            <a:endParaRPr lang="en-US" sz="1100" spc="-24">
              <a:solidFill>
                <a:schemeClr val="lt1"/>
              </a:solidFill>
              <a:latin typeface="Tahoma" panose="020B0604030504040204" pitchFamily="34" charset="0"/>
            </a:endParaRPr>
          </a:p>
        </p:txBody>
      </p:sp>
      <p:cxnSp>
        <p:nvCxnSpPr>
          <p:cNvPr id="23643" name="OTLSHAPE_TB_00000000000000000000000000000000_Separator8"/>
          <p:cNvCxnSpPr/>
          <p:nvPr>
            <p:custDataLst>
              <p:tags r:id="rId45"/>
            </p:custDataLst>
          </p:nvPr>
        </p:nvCxnSpPr>
        <p:spPr>
          <a:xfrm>
            <a:off x="10145170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4" name="OTLSHAPE_TB_00000000000000000000000000000000_TimescaleInterval9"/>
          <p:cNvSpPr txBox="1"/>
          <p:nvPr>
            <p:custDataLst>
              <p:tags r:id="rId46"/>
            </p:custDataLst>
          </p:nvPr>
        </p:nvSpPr>
        <p:spPr>
          <a:xfrm>
            <a:off x="10208670" y="2849393"/>
            <a:ext cx="170688" cy="16861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4" smtClean="0">
                <a:solidFill>
                  <a:schemeClr val="lt1"/>
                </a:solidFill>
                <a:latin typeface="Tahoma" panose="020B0604030504040204" pitchFamily="34" charset="0"/>
              </a:rPr>
              <a:t>Q4</a:t>
            </a:r>
            <a:endParaRPr lang="en-US" sz="1100" spc="-24">
              <a:solidFill>
                <a:schemeClr val="lt1"/>
              </a:solidFill>
              <a:latin typeface="Tahoma" panose="020B0604030504040204" pitchFamily="34" charset="0"/>
            </a:endParaRPr>
          </a:p>
        </p:txBody>
      </p:sp>
      <p:sp>
        <p:nvSpPr>
          <p:cNvPr id="23667" name="OTLSHAPE_M_7fbafc6fa86a407589cc1cd7680c9c9b_Title"/>
          <p:cNvSpPr txBox="1"/>
          <p:nvPr>
            <p:custDataLst>
              <p:tags r:id="rId47"/>
            </p:custDataLst>
          </p:nvPr>
        </p:nvSpPr>
        <p:spPr>
          <a:xfrm>
            <a:off x="1886285" y="1713157"/>
            <a:ext cx="711200" cy="16861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2" smtClean="0">
                <a:solidFill>
                  <a:schemeClr val="dk1"/>
                </a:solidFill>
                <a:latin typeface="Tahoma" panose="020B0604030504040204" pitchFamily="34" charset="0"/>
              </a:rPr>
              <a:t>Milestone 1</a:t>
            </a:r>
            <a:endParaRPr lang="en-US" sz="1100" spc="-12">
              <a:solidFill>
                <a:schemeClr val="dk1"/>
              </a:solidFill>
              <a:latin typeface="Tahoma" panose="020B0604030504040204" pitchFamily="34" charset="0"/>
            </a:endParaRPr>
          </a:p>
        </p:txBody>
      </p:sp>
      <p:sp>
        <p:nvSpPr>
          <p:cNvPr id="23668" name="OTLSHAPE_M_7fbafc6fa86a407589cc1cd7680c9c9b_Date"/>
          <p:cNvSpPr txBox="1"/>
          <p:nvPr>
            <p:custDataLst>
              <p:tags r:id="rId48"/>
            </p:custDataLst>
          </p:nvPr>
        </p:nvSpPr>
        <p:spPr>
          <a:xfrm>
            <a:off x="2052528" y="1881771"/>
            <a:ext cx="3810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8" smtClean="0">
                <a:solidFill>
                  <a:schemeClr val="accent6"/>
                </a:solidFill>
                <a:latin typeface="Tahoma" panose="020B0604030504040204" pitchFamily="34" charset="0"/>
              </a:rPr>
              <a:t>Jan 15</a:t>
            </a:r>
            <a:endParaRPr lang="en-US" sz="1000" spc="-18">
              <a:solidFill>
                <a:schemeClr val="accent6"/>
              </a:solidFill>
              <a:latin typeface="Tahoma" panose="020B0604030504040204" pitchFamily="34" charset="0"/>
            </a:endParaRPr>
          </a:p>
        </p:txBody>
      </p:sp>
      <p:sp>
        <p:nvSpPr>
          <p:cNvPr id="23669" name="OTLSHAPE_M_7fbafc6fa86a407589cc1cd7680c9c9b_Shape"/>
          <p:cNvSpPr/>
          <p:nvPr>
            <p:custDataLst>
              <p:tags r:id="rId49"/>
            </p:custDataLst>
          </p:nvPr>
        </p:nvSpPr>
        <p:spPr>
          <a:xfrm>
            <a:off x="2122632" y="2552700"/>
            <a:ext cx="228600" cy="2540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70" name="OTLSHAPE_M_b53f41a12be2432b8480fcf3d5b7fe90_Title"/>
          <p:cNvSpPr txBox="1"/>
          <p:nvPr>
            <p:custDataLst>
              <p:tags r:id="rId50"/>
            </p:custDataLst>
          </p:nvPr>
        </p:nvSpPr>
        <p:spPr>
          <a:xfrm>
            <a:off x="2469264" y="2151423"/>
            <a:ext cx="711200" cy="16861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2" smtClean="0">
                <a:solidFill>
                  <a:schemeClr val="dk1"/>
                </a:solidFill>
                <a:latin typeface="Tahoma" panose="020B0604030504040204" pitchFamily="34" charset="0"/>
              </a:rPr>
              <a:t>Milestone 2</a:t>
            </a:r>
            <a:endParaRPr lang="en-US" sz="1100" spc="-12">
              <a:solidFill>
                <a:schemeClr val="dk1"/>
              </a:solidFill>
              <a:latin typeface="Tahoma" panose="020B0604030504040204" pitchFamily="34" charset="0"/>
            </a:endParaRPr>
          </a:p>
        </p:txBody>
      </p:sp>
      <p:sp>
        <p:nvSpPr>
          <p:cNvPr id="23671" name="OTLSHAPE_M_b53f41a12be2432b8480fcf3d5b7fe90_Date"/>
          <p:cNvSpPr txBox="1"/>
          <p:nvPr>
            <p:custDataLst>
              <p:tags r:id="rId51"/>
            </p:custDataLst>
          </p:nvPr>
        </p:nvSpPr>
        <p:spPr>
          <a:xfrm>
            <a:off x="2660230" y="2320037"/>
            <a:ext cx="3302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2" smtClean="0">
                <a:solidFill>
                  <a:schemeClr val="accent6"/>
                </a:solidFill>
                <a:latin typeface="Tahoma" panose="020B0604030504040204" pitchFamily="34" charset="0"/>
              </a:rPr>
              <a:t>Mar 1</a:t>
            </a:r>
            <a:endParaRPr lang="en-US" sz="1000" spc="-22">
              <a:solidFill>
                <a:schemeClr val="accent6"/>
              </a:solidFill>
              <a:latin typeface="Tahoma" panose="020B0604030504040204" pitchFamily="34" charset="0"/>
            </a:endParaRPr>
          </a:p>
        </p:txBody>
      </p:sp>
      <p:sp>
        <p:nvSpPr>
          <p:cNvPr id="23672" name="OTLSHAPE_M_b53f41a12be2432b8480fcf3d5b7fe90_Shape"/>
          <p:cNvSpPr/>
          <p:nvPr>
            <p:custDataLst>
              <p:tags r:id="rId52"/>
            </p:custDataLst>
          </p:nvPr>
        </p:nvSpPr>
        <p:spPr>
          <a:xfrm>
            <a:off x="2705611" y="2552700"/>
            <a:ext cx="228600" cy="254000"/>
          </a:xfrm>
          <a:prstGeom prst="star8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73" name="OTLSHAPE_M_7054b8f8cd834d3194a9548bd5e56275_Title"/>
          <p:cNvSpPr txBox="1"/>
          <p:nvPr>
            <p:custDataLst>
              <p:tags r:id="rId53"/>
            </p:custDataLst>
          </p:nvPr>
        </p:nvSpPr>
        <p:spPr>
          <a:xfrm>
            <a:off x="5130690" y="2151423"/>
            <a:ext cx="711200" cy="16861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2" dirty="0" smtClean="0">
                <a:solidFill>
                  <a:schemeClr val="dk1"/>
                </a:solidFill>
                <a:latin typeface="Tahoma" panose="020B0604030504040204" pitchFamily="34" charset="0"/>
              </a:rPr>
              <a:t>Milestone 4</a:t>
            </a:r>
            <a:endParaRPr lang="en-US" sz="1100" spc="-12" dirty="0">
              <a:solidFill>
                <a:schemeClr val="dk1"/>
              </a:solidFill>
              <a:latin typeface="Tahoma" panose="020B0604030504040204" pitchFamily="34" charset="0"/>
            </a:endParaRPr>
          </a:p>
        </p:txBody>
      </p:sp>
      <p:sp>
        <p:nvSpPr>
          <p:cNvPr id="23674" name="OTLSHAPE_M_7054b8f8cd834d3194a9548bd5e56275_Date"/>
          <p:cNvSpPr txBox="1"/>
          <p:nvPr>
            <p:custDataLst>
              <p:tags r:id="rId54"/>
            </p:custDataLst>
          </p:nvPr>
        </p:nvSpPr>
        <p:spPr>
          <a:xfrm>
            <a:off x="5288255" y="2320037"/>
            <a:ext cx="3937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8" smtClean="0">
                <a:solidFill>
                  <a:schemeClr val="accent6"/>
                </a:solidFill>
                <a:latin typeface="Tahoma" panose="020B0604030504040204" pitchFamily="34" charset="0"/>
              </a:rPr>
              <a:t>Sep 27</a:t>
            </a:r>
            <a:endParaRPr lang="en-US" sz="1000" spc="-18">
              <a:solidFill>
                <a:schemeClr val="accent6"/>
              </a:solidFill>
              <a:latin typeface="Tahoma" panose="020B0604030504040204" pitchFamily="34" charset="0"/>
            </a:endParaRPr>
          </a:p>
        </p:txBody>
      </p:sp>
      <p:sp>
        <p:nvSpPr>
          <p:cNvPr id="23675" name="OTLSHAPE_M_7054b8f8cd834d3194a9548bd5e56275_Shape"/>
          <p:cNvSpPr/>
          <p:nvPr>
            <p:custDataLst>
              <p:tags r:id="rId55"/>
            </p:custDataLst>
          </p:nvPr>
        </p:nvSpPr>
        <p:spPr>
          <a:xfrm>
            <a:off x="5367038" y="2552700"/>
            <a:ext cx="228600" cy="254000"/>
          </a:xfrm>
          <a:prstGeom prst="star8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76" name="OTLSHAPE_M_97447c8e5fe348a7aa6fa62c420af6ed_Title"/>
          <p:cNvSpPr txBox="1"/>
          <p:nvPr>
            <p:custDataLst>
              <p:tags r:id="rId56"/>
            </p:custDataLst>
          </p:nvPr>
        </p:nvSpPr>
        <p:spPr>
          <a:xfrm>
            <a:off x="6321996" y="2151423"/>
            <a:ext cx="711200" cy="16861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2" dirty="0" smtClean="0">
                <a:solidFill>
                  <a:schemeClr val="dk1"/>
                </a:solidFill>
                <a:latin typeface="Tahoma" panose="020B0604030504040204" pitchFamily="34" charset="0"/>
              </a:rPr>
              <a:t>Milestone 6</a:t>
            </a:r>
            <a:endParaRPr lang="en-US" sz="1100" spc="-12" dirty="0">
              <a:solidFill>
                <a:schemeClr val="dk1"/>
              </a:solidFill>
              <a:latin typeface="Tahoma" panose="020B0604030504040204" pitchFamily="34" charset="0"/>
            </a:endParaRPr>
          </a:p>
        </p:txBody>
      </p:sp>
      <p:sp>
        <p:nvSpPr>
          <p:cNvPr id="23677" name="OTLSHAPE_M_97447c8e5fe348a7aa6fa62c420af6ed_Date"/>
          <p:cNvSpPr txBox="1"/>
          <p:nvPr>
            <p:custDataLst>
              <p:tags r:id="rId57"/>
            </p:custDataLst>
          </p:nvPr>
        </p:nvSpPr>
        <p:spPr>
          <a:xfrm>
            <a:off x="6477655" y="2320037"/>
            <a:ext cx="3937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8" smtClean="0">
                <a:solidFill>
                  <a:schemeClr val="accent6"/>
                </a:solidFill>
                <a:latin typeface="Tahoma" panose="020B0604030504040204" pitchFamily="34" charset="0"/>
              </a:rPr>
              <a:t>Dec 30</a:t>
            </a:r>
            <a:endParaRPr lang="en-US" sz="1000" spc="-18">
              <a:solidFill>
                <a:schemeClr val="accent6"/>
              </a:solidFill>
              <a:latin typeface="Tahoma" panose="020B0604030504040204" pitchFamily="34" charset="0"/>
            </a:endParaRPr>
          </a:p>
        </p:txBody>
      </p:sp>
      <p:sp>
        <p:nvSpPr>
          <p:cNvPr id="23678" name="OTLSHAPE_M_97447c8e5fe348a7aa6fa62c420af6ed_Shape"/>
          <p:cNvSpPr/>
          <p:nvPr>
            <p:custDataLst>
              <p:tags r:id="rId58"/>
            </p:custDataLst>
          </p:nvPr>
        </p:nvSpPr>
        <p:spPr>
          <a:xfrm flipV="1">
            <a:off x="6558342" y="2552700"/>
            <a:ext cx="228600" cy="2540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79" name="OTLSHAPE_M_cbe286b1f1024486ad2dcd7456a869d0_Title"/>
          <p:cNvSpPr txBox="1"/>
          <p:nvPr>
            <p:custDataLst>
              <p:tags r:id="rId59"/>
            </p:custDataLst>
          </p:nvPr>
        </p:nvSpPr>
        <p:spPr>
          <a:xfrm>
            <a:off x="7221811" y="1556376"/>
            <a:ext cx="711200" cy="16861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2" smtClean="0">
                <a:solidFill>
                  <a:schemeClr val="dk1"/>
                </a:solidFill>
                <a:latin typeface="Tahoma" panose="020B0604030504040204" pitchFamily="34" charset="0"/>
              </a:rPr>
              <a:t>Milestone 7</a:t>
            </a:r>
            <a:endParaRPr lang="en-US" sz="1100" spc="-12">
              <a:solidFill>
                <a:schemeClr val="dk1"/>
              </a:solidFill>
              <a:latin typeface="Tahoma" panose="020B0604030504040204" pitchFamily="34" charset="0"/>
            </a:endParaRPr>
          </a:p>
        </p:txBody>
      </p:sp>
      <p:sp>
        <p:nvSpPr>
          <p:cNvPr id="23680" name="OTLSHAPE_M_cbe286b1f1024486ad2dcd7456a869d0_Date"/>
          <p:cNvSpPr txBox="1"/>
          <p:nvPr>
            <p:custDataLst>
              <p:tags r:id="rId60"/>
            </p:custDataLst>
          </p:nvPr>
        </p:nvSpPr>
        <p:spPr>
          <a:xfrm>
            <a:off x="7378105" y="1724990"/>
            <a:ext cx="3937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0" smtClean="0">
                <a:solidFill>
                  <a:schemeClr val="accent6"/>
                </a:solidFill>
                <a:latin typeface="Tahoma" panose="020B0604030504040204" pitchFamily="34" charset="0"/>
              </a:rPr>
              <a:t>Mar 11</a:t>
            </a:r>
            <a:endParaRPr lang="en-US" sz="1000" spc="-20">
              <a:solidFill>
                <a:schemeClr val="accent6"/>
              </a:solidFill>
              <a:latin typeface="Tahoma" panose="020B0604030504040204" pitchFamily="34" charset="0"/>
            </a:endParaRPr>
          </a:p>
        </p:txBody>
      </p:sp>
      <p:sp>
        <p:nvSpPr>
          <p:cNvPr id="23681" name="OTLSHAPE_M_cbe286b1f1024486ad2dcd7456a869d0_Shape"/>
          <p:cNvSpPr/>
          <p:nvPr>
            <p:custDataLst>
              <p:tags r:id="rId61"/>
            </p:custDataLst>
          </p:nvPr>
        </p:nvSpPr>
        <p:spPr>
          <a:xfrm flipV="1">
            <a:off x="7458158" y="2552700"/>
            <a:ext cx="228600" cy="2540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82" name="OTLSHAPE_M_4915f609d1724b9e9e9575470f8f3320_Title"/>
          <p:cNvSpPr txBox="1"/>
          <p:nvPr>
            <p:custDataLst>
              <p:tags r:id="rId62"/>
            </p:custDataLst>
          </p:nvPr>
        </p:nvSpPr>
        <p:spPr>
          <a:xfrm>
            <a:off x="8172321" y="2151423"/>
            <a:ext cx="711200" cy="16861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2" smtClean="0">
                <a:solidFill>
                  <a:schemeClr val="dk1"/>
                </a:solidFill>
                <a:latin typeface="Tahoma" panose="020B0604030504040204" pitchFamily="34" charset="0"/>
              </a:rPr>
              <a:t>Milestone 9</a:t>
            </a:r>
            <a:endParaRPr lang="en-US" sz="1100" spc="-12">
              <a:solidFill>
                <a:schemeClr val="dk1"/>
              </a:solidFill>
              <a:latin typeface="Tahoma" panose="020B0604030504040204" pitchFamily="34" charset="0"/>
            </a:endParaRPr>
          </a:p>
        </p:txBody>
      </p:sp>
      <p:sp>
        <p:nvSpPr>
          <p:cNvPr id="23683" name="OTLSHAPE_M_4915f609d1724b9e9e9575470f8f3320_Date"/>
          <p:cNvSpPr txBox="1"/>
          <p:nvPr>
            <p:custDataLst>
              <p:tags r:id="rId63"/>
            </p:custDataLst>
          </p:nvPr>
        </p:nvSpPr>
        <p:spPr>
          <a:xfrm>
            <a:off x="8319873" y="2320037"/>
            <a:ext cx="4064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0" smtClean="0">
                <a:solidFill>
                  <a:schemeClr val="accent6"/>
                </a:solidFill>
                <a:latin typeface="Tahoma" panose="020B0604030504040204" pitchFamily="34" charset="0"/>
              </a:rPr>
              <a:t>May 25</a:t>
            </a:r>
            <a:endParaRPr lang="en-US" sz="1000" spc="-20">
              <a:solidFill>
                <a:schemeClr val="accent6"/>
              </a:solidFill>
              <a:latin typeface="Tahoma" panose="020B0604030504040204" pitchFamily="34" charset="0"/>
            </a:endParaRPr>
          </a:p>
        </p:txBody>
      </p:sp>
      <p:sp>
        <p:nvSpPr>
          <p:cNvPr id="23684" name="OTLSHAPE_M_4915f609d1724b9e9e9575470f8f3320_Shape"/>
          <p:cNvSpPr/>
          <p:nvPr>
            <p:custDataLst>
              <p:tags r:id="rId64"/>
            </p:custDataLst>
          </p:nvPr>
        </p:nvSpPr>
        <p:spPr>
          <a:xfrm>
            <a:off x="8408667" y="2552700"/>
            <a:ext cx="228600" cy="254000"/>
          </a:xfrm>
          <a:prstGeom prst="star8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85" name="OTLSHAPE_M_498df976ba42469b9eb437001bff6e4f_Title"/>
          <p:cNvSpPr txBox="1"/>
          <p:nvPr>
            <p:custDataLst>
              <p:tags r:id="rId65"/>
            </p:custDataLst>
          </p:nvPr>
        </p:nvSpPr>
        <p:spPr>
          <a:xfrm>
            <a:off x="9756402" y="1981580"/>
            <a:ext cx="787400" cy="16861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2" smtClean="0">
                <a:solidFill>
                  <a:schemeClr val="dk1"/>
                </a:solidFill>
                <a:latin typeface="Tahoma" panose="020B0604030504040204" pitchFamily="34" charset="0"/>
              </a:rPr>
              <a:t>Milestone 11</a:t>
            </a:r>
            <a:endParaRPr lang="en-US" sz="1100" spc="-12">
              <a:solidFill>
                <a:schemeClr val="dk1"/>
              </a:solidFill>
              <a:latin typeface="Tahoma" panose="020B0604030504040204" pitchFamily="34" charset="0"/>
            </a:endParaRPr>
          </a:p>
        </p:txBody>
      </p:sp>
      <p:sp>
        <p:nvSpPr>
          <p:cNvPr id="23686" name="OTLSHAPE_M_498df976ba42469b9eb437001bff6e4f_Date"/>
          <p:cNvSpPr txBox="1"/>
          <p:nvPr>
            <p:custDataLst>
              <p:tags r:id="rId66"/>
            </p:custDataLst>
          </p:nvPr>
        </p:nvSpPr>
        <p:spPr>
          <a:xfrm>
            <a:off x="9952088" y="2150194"/>
            <a:ext cx="3937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8" smtClean="0">
                <a:solidFill>
                  <a:schemeClr val="accent6"/>
                </a:solidFill>
                <a:latin typeface="Tahoma" panose="020B0604030504040204" pitchFamily="34" charset="0"/>
              </a:rPr>
              <a:t>Sep 30</a:t>
            </a:r>
            <a:endParaRPr lang="en-US" sz="1000" spc="-18">
              <a:solidFill>
                <a:schemeClr val="accent6"/>
              </a:solidFill>
              <a:latin typeface="Tahoma" panose="020B0604030504040204" pitchFamily="34" charset="0"/>
            </a:endParaRPr>
          </a:p>
        </p:txBody>
      </p:sp>
      <p:sp>
        <p:nvSpPr>
          <p:cNvPr id="23687" name="OTLSHAPE_M_498df976ba42469b9eb437001bff6e4f_Shape"/>
          <p:cNvSpPr/>
          <p:nvPr>
            <p:custDataLst>
              <p:tags r:id="rId67"/>
            </p:custDataLst>
          </p:nvPr>
        </p:nvSpPr>
        <p:spPr>
          <a:xfrm>
            <a:off x="10030870" y="2552700"/>
            <a:ext cx="228600" cy="254000"/>
          </a:xfrm>
          <a:prstGeom prst="star8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88" name="OTLSHAPE_M_91db5627cb2145a49d81ed580781d5a8_Title"/>
          <p:cNvSpPr txBox="1"/>
          <p:nvPr>
            <p:custDataLst>
              <p:tags r:id="rId68"/>
            </p:custDataLst>
          </p:nvPr>
        </p:nvSpPr>
        <p:spPr>
          <a:xfrm>
            <a:off x="2862141" y="3534777"/>
            <a:ext cx="711200" cy="16861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2" smtClean="0">
                <a:solidFill>
                  <a:schemeClr val="dk1"/>
                </a:solidFill>
                <a:latin typeface="Tahoma" panose="020B0604030504040204" pitchFamily="34" charset="0"/>
              </a:rPr>
              <a:t>Milestone 3</a:t>
            </a:r>
            <a:endParaRPr lang="en-US" sz="1100" spc="-12">
              <a:solidFill>
                <a:schemeClr val="dk1"/>
              </a:solidFill>
              <a:latin typeface="Tahoma" panose="020B0604030504040204" pitchFamily="34" charset="0"/>
            </a:endParaRPr>
          </a:p>
        </p:txBody>
      </p:sp>
      <p:sp>
        <p:nvSpPr>
          <p:cNvPr id="23689" name="OTLSHAPE_M_91db5627cb2145a49d81ed580781d5a8_Date"/>
          <p:cNvSpPr txBox="1"/>
          <p:nvPr>
            <p:custDataLst>
              <p:tags r:id="rId69"/>
            </p:custDataLst>
          </p:nvPr>
        </p:nvSpPr>
        <p:spPr>
          <a:xfrm>
            <a:off x="3062209" y="3381488"/>
            <a:ext cx="3048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0" smtClean="0">
                <a:solidFill>
                  <a:schemeClr val="accent6"/>
                </a:solidFill>
                <a:latin typeface="Tahoma" panose="020B0604030504040204" pitchFamily="34" charset="0"/>
              </a:rPr>
              <a:t>Apr 1</a:t>
            </a:r>
            <a:endParaRPr lang="en-US" sz="1000" spc="-20">
              <a:solidFill>
                <a:schemeClr val="accent6"/>
              </a:solidFill>
              <a:latin typeface="Tahoma" panose="020B0604030504040204" pitchFamily="34" charset="0"/>
            </a:endParaRPr>
          </a:p>
        </p:txBody>
      </p:sp>
      <p:sp>
        <p:nvSpPr>
          <p:cNvPr id="23690" name="OTLSHAPE_M_91db5627cb2145a49d81ed580781d5a8_Shape"/>
          <p:cNvSpPr/>
          <p:nvPr>
            <p:custDataLst>
              <p:tags r:id="rId70"/>
            </p:custDataLst>
          </p:nvPr>
        </p:nvSpPr>
        <p:spPr>
          <a:xfrm>
            <a:off x="3098488" y="3060700"/>
            <a:ext cx="228600" cy="2540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91" name="OTLSHAPE_M_0e98a339e2594f3d96dfdb7e088266e4_Title"/>
          <p:cNvSpPr txBox="1"/>
          <p:nvPr>
            <p:custDataLst>
              <p:tags r:id="rId71"/>
            </p:custDataLst>
          </p:nvPr>
        </p:nvSpPr>
        <p:spPr>
          <a:xfrm>
            <a:off x="5650302" y="3534777"/>
            <a:ext cx="711200" cy="16861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2" smtClean="0">
                <a:solidFill>
                  <a:schemeClr val="dk1"/>
                </a:solidFill>
                <a:latin typeface="Tahoma" panose="020B0604030504040204" pitchFamily="34" charset="0"/>
              </a:rPr>
              <a:t>Milestone 5</a:t>
            </a:r>
            <a:endParaRPr lang="en-US" sz="1100" spc="-12">
              <a:solidFill>
                <a:schemeClr val="dk1"/>
              </a:solidFill>
              <a:latin typeface="Tahoma" panose="020B0604030504040204" pitchFamily="34" charset="0"/>
            </a:endParaRPr>
          </a:p>
        </p:txBody>
      </p:sp>
      <p:sp>
        <p:nvSpPr>
          <p:cNvPr id="23692" name="OTLSHAPE_M_0e98a339e2594f3d96dfdb7e088266e4_Date"/>
          <p:cNvSpPr txBox="1"/>
          <p:nvPr>
            <p:custDataLst>
              <p:tags r:id="rId72"/>
            </p:custDataLst>
          </p:nvPr>
        </p:nvSpPr>
        <p:spPr>
          <a:xfrm>
            <a:off x="5837945" y="3381488"/>
            <a:ext cx="3302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0" dirty="0" smtClean="0">
                <a:solidFill>
                  <a:schemeClr val="accent6"/>
                </a:solidFill>
                <a:latin typeface="Tahoma" panose="020B0604030504040204" pitchFamily="34" charset="0"/>
              </a:rPr>
              <a:t>Nov 7</a:t>
            </a:r>
            <a:endParaRPr lang="en-US" sz="1000" spc="-20" dirty="0">
              <a:solidFill>
                <a:schemeClr val="accent6"/>
              </a:solidFill>
              <a:latin typeface="Tahoma" panose="020B0604030504040204" pitchFamily="34" charset="0"/>
            </a:endParaRPr>
          </a:p>
        </p:txBody>
      </p:sp>
      <p:sp>
        <p:nvSpPr>
          <p:cNvPr id="23693" name="OTLSHAPE_M_0e98a339e2594f3d96dfdb7e088266e4_Shape"/>
          <p:cNvSpPr/>
          <p:nvPr>
            <p:custDataLst>
              <p:tags r:id="rId73"/>
            </p:custDataLst>
          </p:nvPr>
        </p:nvSpPr>
        <p:spPr>
          <a:xfrm>
            <a:off x="5886649" y="3060700"/>
            <a:ext cx="228600" cy="2540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94" name="OTLSHAPE_M_0790f2e50460459b849e6c1e97b984db_Title"/>
          <p:cNvSpPr txBox="1"/>
          <p:nvPr>
            <p:custDataLst>
              <p:tags r:id="rId74"/>
            </p:custDataLst>
          </p:nvPr>
        </p:nvSpPr>
        <p:spPr>
          <a:xfrm>
            <a:off x="7741423" y="3743905"/>
            <a:ext cx="711200" cy="16861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2" smtClean="0">
                <a:solidFill>
                  <a:schemeClr val="dk1"/>
                </a:solidFill>
                <a:latin typeface="Tahoma" panose="020B0604030504040204" pitchFamily="34" charset="0"/>
              </a:rPr>
              <a:t>Milestone 8</a:t>
            </a:r>
            <a:endParaRPr lang="en-US" sz="1100" spc="-12">
              <a:solidFill>
                <a:schemeClr val="dk1"/>
              </a:solidFill>
              <a:latin typeface="Tahoma" panose="020B0604030504040204" pitchFamily="34" charset="0"/>
            </a:endParaRPr>
          </a:p>
        </p:txBody>
      </p:sp>
      <p:sp>
        <p:nvSpPr>
          <p:cNvPr id="23695" name="OTLSHAPE_M_0790f2e50460459b849e6c1e97b984db_Date"/>
          <p:cNvSpPr txBox="1"/>
          <p:nvPr>
            <p:custDataLst>
              <p:tags r:id="rId75"/>
            </p:custDataLst>
          </p:nvPr>
        </p:nvSpPr>
        <p:spPr>
          <a:xfrm>
            <a:off x="7906819" y="3590616"/>
            <a:ext cx="3810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8" smtClean="0">
                <a:solidFill>
                  <a:schemeClr val="accent6"/>
                </a:solidFill>
                <a:latin typeface="Tahoma" panose="020B0604030504040204" pitchFamily="34" charset="0"/>
              </a:rPr>
              <a:t>Apr 21</a:t>
            </a:r>
            <a:endParaRPr lang="en-US" sz="1000" spc="-18">
              <a:solidFill>
                <a:schemeClr val="accent6"/>
              </a:solidFill>
              <a:latin typeface="Tahoma" panose="020B0604030504040204" pitchFamily="34" charset="0"/>
            </a:endParaRPr>
          </a:p>
        </p:txBody>
      </p:sp>
      <p:sp>
        <p:nvSpPr>
          <p:cNvPr id="23696" name="OTLSHAPE_M_0790f2e50460459b849e6c1e97b984db_Shape"/>
          <p:cNvSpPr/>
          <p:nvPr>
            <p:custDataLst>
              <p:tags r:id="rId76"/>
            </p:custDataLst>
          </p:nvPr>
        </p:nvSpPr>
        <p:spPr>
          <a:xfrm>
            <a:off x="7977770" y="3060700"/>
            <a:ext cx="228600" cy="2540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97" name="OTLSHAPE_M_5994543a93fb4989b029c8166af1584c_Title"/>
          <p:cNvSpPr txBox="1"/>
          <p:nvPr>
            <p:custDataLst>
              <p:tags r:id="rId77"/>
            </p:custDataLst>
          </p:nvPr>
        </p:nvSpPr>
        <p:spPr>
          <a:xfrm>
            <a:off x="9224117" y="3519384"/>
            <a:ext cx="787400" cy="16861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2" smtClean="0">
                <a:solidFill>
                  <a:schemeClr val="dk1"/>
                </a:solidFill>
                <a:latin typeface="Tahoma" panose="020B0604030504040204" pitchFamily="34" charset="0"/>
              </a:rPr>
              <a:t>Milestone 10</a:t>
            </a:r>
            <a:endParaRPr lang="en-US" sz="1100" spc="-12">
              <a:solidFill>
                <a:schemeClr val="dk1"/>
              </a:solidFill>
              <a:latin typeface="Tahoma" panose="020B0604030504040204" pitchFamily="34" charset="0"/>
            </a:endParaRPr>
          </a:p>
        </p:txBody>
      </p:sp>
      <p:sp>
        <p:nvSpPr>
          <p:cNvPr id="23698" name="OTLSHAPE_M_5994543a93fb4989b029c8166af1584c_Date"/>
          <p:cNvSpPr txBox="1"/>
          <p:nvPr>
            <p:custDataLst>
              <p:tags r:id="rId78"/>
            </p:custDataLst>
          </p:nvPr>
        </p:nvSpPr>
        <p:spPr>
          <a:xfrm>
            <a:off x="9415104" y="3366095"/>
            <a:ext cx="4064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8" smtClean="0">
                <a:solidFill>
                  <a:schemeClr val="accent6"/>
                </a:solidFill>
                <a:latin typeface="Tahoma" panose="020B0604030504040204" pitchFamily="34" charset="0"/>
              </a:rPr>
              <a:t>Aug 19</a:t>
            </a:r>
            <a:endParaRPr lang="en-US" sz="1000" spc="-18">
              <a:solidFill>
                <a:schemeClr val="accent6"/>
              </a:solidFill>
              <a:latin typeface="Tahoma" panose="020B0604030504040204" pitchFamily="34" charset="0"/>
            </a:endParaRPr>
          </a:p>
        </p:txBody>
      </p:sp>
      <p:sp>
        <p:nvSpPr>
          <p:cNvPr id="23699" name="OTLSHAPE_M_5994543a93fb4989b029c8166af1584c_Shape"/>
          <p:cNvSpPr/>
          <p:nvPr>
            <p:custDataLst>
              <p:tags r:id="rId79"/>
            </p:custDataLst>
          </p:nvPr>
        </p:nvSpPr>
        <p:spPr>
          <a:xfrm>
            <a:off x="9498585" y="3060700"/>
            <a:ext cx="228600" cy="254000"/>
          </a:xfrm>
          <a:prstGeom prst="triangl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00" name="OTLSHAPE_M_04ca246060e8469ba4298a61e6045451_Title"/>
          <p:cNvSpPr txBox="1"/>
          <p:nvPr>
            <p:custDataLst>
              <p:tags r:id="rId80"/>
            </p:custDataLst>
          </p:nvPr>
        </p:nvSpPr>
        <p:spPr>
          <a:xfrm>
            <a:off x="10719584" y="3769343"/>
            <a:ext cx="787400" cy="16861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2" smtClean="0">
                <a:solidFill>
                  <a:schemeClr val="dk1"/>
                </a:solidFill>
                <a:latin typeface="Tahoma" panose="020B0604030504040204" pitchFamily="34" charset="0"/>
              </a:rPr>
              <a:t>Milestone 12</a:t>
            </a:r>
            <a:endParaRPr lang="en-US" sz="1100" spc="-12">
              <a:solidFill>
                <a:schemeClr val="dk1"/>
              </a:solidFill>
              <a:latin typeface="Tahoma" panose="020B0604030504040204" pitchFamily="34" charset="0"/>
            </a:endParaRPr>
          </a:p>
        </p:txBody>
      </p:sp>
      <p:sp>
        <p:nvSpPr>
          <p:cNvPr id="23701" name="OTLSHAPE_M_04ca246060e8469ba4298a61e6045451_Date"/>
          <p:cNvSpPr txBox="1"/>
          <p:nvPr>
            <p:custDataLst>
              <p:tags r:id="rId81"/>
            </p:custDataLst>
          </p:nvPr>
        </p:nvSpPr>
        <p:spPr>
          <a:xfrm>
            <a:off x="10913366" y="3616054"/>
            <a:ext cx="3937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8" smtClean="0">
                <a:solidFill>
                  <a:schemeClr val="accent6"/>
                </a:solidFill>
                <a:latin typeface="Tahoma" panose="020B0604030504040204" pitchFamily="34" charset="0"/>
              </a:rPr>
              <a:t>Dec 15</a:t>
            </a:r>
            <a:endParaRPr lang="en-US" sz="1000" spc="-18">
              <a:solidFill>
                <a:schemeClr val="accent6"/>
              </a:solidFill>
              <a:latin typeface="Tahoma" panose="020B0604030504040204" pitchFamily="34" charset="0"/>
            </a:endParaRPr>
          </a:p>
        </p:txBody>
      </p:sp>
      <p:sp>
        <p:nvSpPr>
          <p:cNvPr id="23702" name="OTLSHAPE_M_04ca246060e8469ba4298a61e6045451_Shape"/>
          <p:cNvSpPr/>
          <p:nvPr>
            <p:custDataLst>
              <p:tags r:id="rId82"/>
            </p:custDataLst>
          </p:nvPr>
        </p:nvSpPr>
        <p:spPr>
          <a:xfrm>
            <a:off x="10994053" y="3060700"/>
            <a:ext cx="228600" cy="254000"/>
          </a:xfrm>
          <a:prstGeom prst="upArrow">
            <a:avLst/>
          </a:prstGeom>
          <a:solidFill>
            <a:srgbClr val="96D64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03" name="OTLSHAPE_T_2d967ba645a54295a3086a8e2442b8bd_Shape"/>
          <p:cNvSpPr/>
          <p:nvPr>
            <p:custDataLst>
              <p:tags r:id="rId83"/>
            </p:custDataLst>
          </p:nvPr>
        </p:nvSpPr>
        <p:spPr>
          <a:xfrm>
            <a:off x="1248402" y="4160757"/>
            <a:ext cx="4635500" cy="2794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04" name="OTLSHAPE_T_2d967ba645a54295a3086a8e2442b8bd_ShapePercentage" hidden="1"/>
          <p:cNvSpPr/>
          <p:nvPr>
            <p:custDataLst>
              <p:tags r:id="rId84"/>
            </p:custDataLst>
          </p:nvPr>
        </p:nvSpPr>
        <p:spPr>
          <a:xfrm>
            <a:off x="1248402" y="4160757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05" name="OTLSHAPE_T_2d967ba645a54295a3086a8e2442b8bd_TextPercentage" hidden="1"/>
          <p:cNvSpPr txBox="1"/>
          <p:nvPr>
            <p:custDataLst>
              <p:tags r:id="rId85"/>
            </p:custDataLst>
          </p:nvPr>
        </p:nvSpPr>
        <p:spPr>
          <a:xfrm>
            <a:off x="0" y="405225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706" name="OTLSHAPE_T_2d967ba645a54295a3086a8e2442b8bd_JoinedDate" hidden="1"/>
          <p:cNvSpPr txBox="1"/>
          <p:nvPr>
            <p:custDataLst>
              <p:tags r:id="rId86"/>
            </p:custDataLst>
          </p:nvPr>
        </p:nvSpPr>
        <p:spPr>
          <a:xfrm>
            <a:off x="0" y="4052257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100">
              <a:solidFill>
                <a:schemeClr val="dk2"/>
              </a:solidFill>
              <a:latin typeface="Tahoma" panose="020B0604030504040204" pitchFamily="34" charset="0"/>
            </a:endParaRPr>
          </a:p>
        </p:txBody>
      </p:sp>
      <p:sp>
        <p:nvSpPr>
          <p:cNvPr id="23707" name="OTLSHAPE_T_2d967ba645a54295a3086a8e2442b8bd_StartDate"/>
          <p:cNvSpPr txBox="1"/>
          <p:nvPr>
            <p:custDataLst>
              <p:tags r:id="rId87"/>
            </p:custDataLst>
          </p:nvPr>
        </p:nvSpPr>
        <p:spPr>
          <a:xfrm>
            <a:off x="480814" y="4216150"/>
            <a:ext cx="723900" cy="16861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6" smtClean="0">
                <a:solidFill>
                  <a:schemeClr val="dk2"/>
                </a:solidFill>
                <a:latin typeface="Tahoma" panose="020B0604030504040204" pitchFamily="34" charset="0"/>
              </a:rPr>
              <a:t>10/30/2015</a:t>
            </a:r>
            <a:endParaRPr lang="en-US" sz="1100" spc="-16">
              <a:solidFill>
                <a:schemeClr val="dk2"/>
              </a:solidFill>
              <a:latin typeface="Tahoma" panose="020B0604030504040204" pitchFamily="34" charset="0"/>
            </a:endParaRPr>
          </a:p>
        </p:txBody>
      </p:sp>
      <p:sp>
        <p:nvSpPr>
          <p:cNvPr id="23708" name="OTLSHAPE_T_2d967ba645a54295a3086a8e2442b8bd_Duration"/>
          <p:cNvSpPr txBox="1"/>
          <p:nvPr>
            <p:custDataLst>
              <p:tags r:id="rId88"/>
            </p:custDataLst>
          </p:nvPr>
        </p:nvSpPr>
        <p:spPr>
          <a:xfrm>
            <a:off x="1248402" y="4052257"/>
            <a:ext cx="3175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00" smtClean="0">
                <a:solidFill>
                  <a:schemeClr val="lt1"/>
                </a:solidFill>
                <a:latin typeface="Calibri" panose="020F0502020204030204" pitchFamily="34" charset="0"/>
              </a:rPr>
              <a:t>52.2 wks</a:t>
            </a:r>
            <a:endParaRPr lang="en-US" sz="7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3709" name="OTLSHAPE_T_2d967ba645a54295a3086a8e2442b8bd_EndDate"/>
          <p:cNvSpPr txBox="1"/>
          <p:nvPr>
            <p:custDataLst>
              <p:tags r:id="rId89"/>
            </p:custDataLst>
          </p:nvPr>
        </p:nvSpPr>
        <p:spPr>
          <a:xfrm>
            <a:off x="5925015" y="4216150"/>
            <a:ext cx="723900" cy="16861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6" smtClean="0">
                <a:solidFill>
                  <a:schemeClr val="dk2"/>
                </a:solidFill>
                <a:latin typeface="Tahoma" panose="020B0604030504040204" pitchFamily="34" charset="0"/>
              </a:rPr>
              <a:t>10/28/2016</a:t>
            </a:r>
            <a:endParaRPr lang="en-US" sz="1100" spc="-16">
              <a:solidFill>
                <a:schemeClr val="dk2"/>
              </a:solidFill>
              <a:latin typeface="Tahoma" panose="020B0604030504040204" pitchFamily="34" charset="0"/>
            </a:endParaRPr>
          </a:p>
        </p:txBody>
      </p:sp>
      <p:sp>
        <p:nvSpPr>
          <p:cNvPr id="23710" name="OTLSHAPE_T_2d967ba645a54295a3086a8e2442b8bd_Title"/>
          <p:cNvSpPr txBox="1"/>
          <p:nvPr>
            <p:custDataLst>
              <p:tags r:id="rId90"/>
            </p:custDataLst>
          </p:nvPr>
        </p:nvSpPr>
        <p:spPr>
          <a:xfrm>
            <a:off x="3352245" y="4223813"/>
            <a:ext cx="4191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6" smtClean="0">
                <a:solidFill>
                  <a:schemeClr val="lt1"/>
                </a:solidFill>
                <a:latin typeface="Tahoma" panose="020B0604030504040204" pitchFamily="34" charset="0"/>
              </a:rPr>
              <a:t>Phase I</a:t>
            </a:r>
            <a:endParaRPr lang="en-US" sz="1000" spc="-16">
              <a:solidFill>
                <a:schemeClr val="lt1"/>
              </a:solidFill>
              <a:latin typeface="Tahoma" panose="020B0604030504040204" pitchFamily="34" charset="0"/>
            </a:endParaRPr>
          </a:p>
        </p:txBody>
      </p:sp>
      <p:sp>
        <p:nvSpPr>
          <p:cNvPr id="23711" name="OTLSHAPE_T_4e4c41bfd10d4d62bcb0467df243daa0_Shape"/>
          <p:cNvSpPr/>
          <p:nvPr>
            <p:custDataLst>
              <p:tags r:id="rId91"/>
            </p:custDataLst>
          </p:nvPr>
        </p:nvSpPr>
        <p:spPr>
          <a:xfrm>
            <a:off x="6089663" y="4612158"/>
            <a:ext cx="4000500" cy="2794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12" name="OTLSHAPE_T_4e4c41bfd10d4d62bcb0467df243daa0_ShapePercentage" hidden="1"/>
          <p:cNvSpPr/>
          <p:nvPr>
            <p:custDataLst>
              <p:tags r:id="rId92"/>
            </p:custDataLst>
          </p:nvPr>
        </p:nvSpPr>
        <p:spPr>
          <a:xfrm>
            <a:off x="6089663" y="4612158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13" name="OTLSHAPE_T_4e4c41bfd10d4d62bcb0467df243daa0_TextPercentage" hidden="1"/>
          <p:cNvSpPr txBox="1"/>
          <p:nvPr>
            <p:custDataLst>
              <p:tags r:id="rId93"/>
            </p:custDataLst>
          </p:nvPr>
        </p:nvSpPr>
        <p:spPr>
          <a:xfrm>
            <a:off x="0" y="450365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714" name="OTLSHAPE_T_4e4c41bfd10d4d62bcb0467df243daa0_JoinedDate" hidden="1"/>
          <p:cNvSpPr txBox="1"/>
          <p:nvPr>
            <p:custDataLst>
              <p:tags r:id="rId94"/>
            </p:custDataLst>
          </p:nvPr>
        </p:nvSpPr>
        <p:spPr>
          <a:xfrm>
            <a:off x="0" y="4503657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100">
              <a:solidFill>
                <a:schemeClr val="dk2"/>
              </a:solidFill>
              <a:latin typeface="Tahoma" panose="020B0604030504040204" pitchFamily="34" charset="0"/>
            </a:endParaRPr>
          </a:p>
        </p:txBody>
      </p:sp>
      <p:sp>
        <p:nvSpPr>
          <p:cNvPr id="23715" name="OTLSHAPE_T_4e4c41bfd10d4d62bcb0467df243daa0_StartDate"/>
          <p:cNvSpPr txBox="1"/>
          <p:nvPr>
            <p:custDataLst>
              <p:tags r:id="rId95"/>
            </p:custDataLst>
          </p:nvPr>
        </p:nvSpPr>
        <p:spPr>
          <a:xfrm>
            <a:off x="5322076" y="4667551"/>
            <a:ext cx="723900" cy="16861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6" smtClean="0">
                <a:solidFill>
                  <a:schemeClr val="dk2"/>
                </a:solidFill>
                <a:latin typeface="Tahoma" panose="020B0604030504040204" pitchFamily="34" charset="0"/>
              </a:rPr>
              <a:t>11/15/2016</a:t>
            </a:r>
            <a:endParaRPr lang="en-US" sz="1100" spc="-16">
              <a:solidFill>
                <a:schemeClr val="dk2"/>
              </a:solidFill>
              <a:latin typeface="Tahoma" panose="020B0604030504040204" pitchFamily="34" charset="0"/>
            </a:endParaRPr>
          </a:p>
        </p:txBody>
      </p:sp>
      <p:sp>
        <p:nvSpPr>
          <p:cNvPr id="23716" name="OTLSHAPE_T_4e4c41bfd10d4d62bcb0467df243daa0_Duration"/>
          <p:cNvSpPr txBox="1"/>
          <p:nvPr>
            <p:custDataLst>
              <p:tags r:id="rId96"/>
            </p:custDataLst>
          </p:nvPr>
        </p:nvSpPr>
        <p:spPr>
          <a:xfrm>
            <a:off x="6089663" y="4503657"/>
            <a:ext cx="2540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00" smtClean="0">
                <a:solidFill>
                  <a:schemeClr val="lt1"/>
                </a:solidFill>
                <a:latin typeface="Calibri" panose="020F0502020204030204" pitchFamily="34" charset="0"/>
              </a:rPr>
              <a:t>45 wks</a:t>
            </a:r>
            <a:endParaRPr lang="en-US" sz="7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3717" name="OTLSHAPE_T_4e4c41bfd10d4d62bcb0467df243daa0_EndDate"/>
          <p:cNvSpPr txBox="1"/>
          <p:nvPr>
            <p:custDataLst>
              <p:tags r:id="rId97"/>
            </p:custDataLst>
          </p:nvPr>
        </p:nvSpPr>
        <p:spPr>
          <a:xfrm>
            <a:off x="10132602" y="4667551"/>
            <a:ext cx="647700" cy="16861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6" smtClean="0">
                <a:solidFill>
                  <a:schemeClr val="dk2"/>
                </a:solidFill>
                <a:latin typeface="Tahoma" panose="020B0604030504040204" pitchFamily="34" charset="0"/>
              </a:rPr>
              <a:t>9/25/2017</a:t>
            </a:r>
            <a:endParaRPr lang="en-US" sz="1100" spc="-16">
              <a:solidFill>
                <a:schemeClr val="dk2"/>
              </a:solidFill>
              <a:latin typeface="Tahoma" panose="020B0604030504040204" pitchFamily="34" charset="0"/>
            </a:endParaRPr>
          </a:p>
        </p:txBody>
      </p:sp>
      <p:sp>
        <p:nvSpPr>
          <p:cNvPr id="23718" name="OTLSHAPE_T_4e4c41bfd10d4d62bcb0467df243daa0_Title"/>
          <p:cNvSpPr txBox="1"/>
          <p:nvPr>
            <p:custDataLst>
              <p:tags r:id="rId98"/>
            </p:custDataLst>
          </p:nvPr>
        </p:nvSpPr>
        <p:spPr>
          <a:xfrm>
            <a:off x="7852984" y="4675213"/>
            <a:ext cx="4699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Tahoma" panose="020B0604030504040204" pitchFamily="34" charset="0"/>
              </a:rPr>
              <a:t>Phase II</a:t>
            </a:r>
            <a:endParaRPr lang="en-US" sz="1000" spc="-14">
              <a:solidFill>
                <a:schemeClr val="lt1"/>
              </a:solidFill>
              <a:latin typeface="Tahoma" panose="020B0604030504040204" pitchFamily="34" charset="0"/>
            </a:endParaRPr>
          </a:p>
        </p:txBody>
      </p:sp>
      <p:sp>
        <p:nvSpPr>
          <p:cNvPr id="23719" name="OTLSHAPE_T_6dca1d682ba44e579de871b2f63e42da_Shape"/>
          <p:cNvSpPr/>
          <p:nvPr>
            <p:custDataLst>
              <p:tags r:id="rId99"/>
            </p:custDataLst>
          </p:nvPr>
        </p:nvSpPr>
        <p:spPr>
          <a:xfrm>
            <a:off x="8789110" y="5063558"/>
            <a:ext cx="2108200" cy="2794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20" name="OTLSHAPE_T_6dca1d682ba44e579de871b2f63e42da_ShapePercentage" hidden="1"/>
          <p:cNvSpPr/>
          <p:nvPr>
            <p:custDataLst>
              <p:tags r:id="rId100"/>
            </p:custDataLst>
          </p:nvPr>
        </p:nvSpPr>
        <p:spPr>
          <a:xfrm>
            <a:off x="8789110" y="5063558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21" name="OTLSHAPE_T_6dca1d682ba44e579de871b2f63e42da_TextPercentage" hidden="1"/>
          <p:cNvSpPr txBox="1"/>
          <p:nvPr>
            <p:custDataLst>
              <p:tags r:id="rId101"/>
            </p:custDataLst>
          </p:nvPr>
        </p:nvSpPr>
        <p:spPr>
          <a:xfrm>
            <a:off x="0" y="495505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3722" name="OTLSHAPE_T_6dca1d682ba44e579de871b2f63e42da_JoinedDate" hidden="1"/>
          <p:cNvSpPr txBox="1"/>
          <p:nvPr>
            <p:custDataLst>
              <p:tags r:id="rId102"/>
            </p:custDataLst>
          </p:nvPr>
        </p:nvSpPr>
        <p:spPr>
          <a:xfrm>
            <a:off x="0" y="4955058"/>
            <a:ext cx="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100">
              <a:solidFill>
                <a:schemeClr val="dk2"/>
              </a:solidFill>
              <a:latin typeface="Tahoma" panose="020B0604030504040204" pitchFamily="34" charset="0"/>
            </a:endParaRPr>
          </a:p>
        </p:txBody>
      </p:sp>
      <p:sp>
        <p:nvSpPr>
          <p:cNvPr id="23723" name="OTLSHAPE_T_6dca1d682ba44e579de871b2f63e42da_StartDate"/>
          <p:cNvSpPr txBox="1"/>
          <p:nvPr>
            <p:custDataLst>
              <p:tags r:id="rId103"/>
            </p:custDataLst>
          </p:nvPr>
        </p:nvSpPr>
        <p:spPr>
          <a:xfrm>
            <a:off x="8097765" y="5118951"/>
            <a:ext cx="647700" cy="16861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6" smtClean="0">
                <a:solidFill>
                  <a:schemeClr val="dk2"/>
                </a:solidFill>
                <a:latin typeface="Tahoma" panose="020B0604030504040204" pitchFamily="34" charset="0"/>
              </a:rPr>
              <a:t>6/16/2017</a:t>
            </a:r>
            <a:endParaRPr lang="en-US" sz="1100" spc="-16">
              <a:solidFill>
                <a:schemeClr val="dk2"/>
              </a:solidFill>
              <a:latin typeface="Tahoma" panose="020B0604030504040204" pitchFamily="34" charset="0"/>
            </a:endParaRPr>
          </a:p>
        </p:txBody>
      </p:sp>
      <p:sp>
        <p:nvSpPr>
          <p:cNvPr id="23724" name="OTLSHAPE_T_6dca1d682ba44e579de871b2f63e42da_Duration"/>
          <p:cNvSpPr txBox="1"/>
          <p:nvPr>
            <p:custDataLst>
              <p:tags r:id="rId104"/>
            </p:custDataLst>
          </p:nvPr>
        </p:nvSpPr>
        <p:spPr>
          <a:xfrm>
            <a:off x="8789110" y="4955058"/>
            <a:ext cx="3175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00" smtClean="0">
                <a:solidFill>
                  <a:schemeClr val="lt1"/>
                </a:solidFill>
                <a:latin typeface="Calibri" panose="020F0502020204030204" pitchFamily="34" charset="0"/>
              </a:rPr>
              <a:t>23.6 wks</a:t>
            </a:r>
            <a:endParaRPr lang="en-US" sz="7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3725" name="OTLSHAPE_T_6dca1d682ba44e579de871b2f63e42da_EndDate"/>
          <p:cNvSpPr txBox="1"/>
          <p:nvPr>
            <p:custDataLst>
              <p:tags r:id="rId105"/>
            </p:custDataLst>
          </p:nvPr>
        </p:nvSpPr>
        <p:spPr>
          <a:xfrm>
            <a:off x="10943704" y="5118951"/>
            <a:ext cx="723900" cy="16861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6" smtClean="0">
                <a:solidFill>
                  <a:schemeClr val="dk2"/>
                </a:solidFill>
                <a:latin typeface="Tahoma" panose="020B0604030504040204" pitchFamily="34" charset="0"/>
              </a:rPr>
              <a:t>11/28/2017</a:t>
            </a:r>
            <a:endParaRPr lang="en-US" sz="1100" spc="-16">
              <a:solidFill>
                <a:schemeClr val="dk2"/>
              </a:solidFill>
              <a:latin typeface="Tahoma" panose="020B0604030504040204" pitchFamily="34" charset="0"/>
            </a:endParaRPr>
          </a:p>
        </p:txBody>
      </p:sp>
      <p:sp>
        <p:nvSpPr>
          <p:cNvPr id="23726" name="OTLSHAPE_T_6dca1d682ba44e579de871b2f63e42da_Title"/>
          <p:cNvSpPr txBox="1"/>
          <p:nvPr>
            <p:custDataLst>
              <p:tags r:id="rId106"/>
            </p:custDataLst>
          </p:nvPr>
        </p:nvSpPr>
        <p:spPr>
          <a:xfrm>
            <a:off x="9584573" y="5126613"/>
            <a:ext cx="5207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Tahoma" panose="020B0604030504040204" pitchFamily="34" charset="0"/>
              </a:rPr>
              <a:t>Phase III</a:t>
            </a:r>
            <a:endParaRPr lang="en-US" sz="1000" spc="-14">
              <a:solidFill>
                <a:schemeClr val="lt1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985386"/>
              </p:ext>
            </p:extLst>
          </p:nvPr>
        </p:nvGraphicFramePr>
        <p:xfrm>
          <a:off x="2032000" y="719666"/>
          <a:ext cx="8128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TIMELINE TEMPLATE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20908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MZWFmIiwiSXNUZW1wbGF0ZSI6dHJ1ZSwiVmVyc2lvbiI6eyIkaWQiOiIyIiwiVmVyc2lvbiI6IjMuMC4xIiwiT3JpZ2luYWxBc3NlbWJseVZlcnNpb24iOiIxLjAwLjAwLjAwIiwiRWRpdGlvbiI6IlBsdXMiLCJJc1BsdXNFZGl0aW9uIjp0cnVlfSwiRWZmZWN0IjoxLCJTdHlsZSI6eyIkaWQiOiIzIiwiVGltZWJhbmRTdHlsZSI6eyIkaWQiOiI0IiwiU2NhbGVNYXJraW5nIjowLCJTaGFwZSI6MTcsIlNoYXBlU3R5bGUiOnsiJGlkIjoiNSIsIk1hcmdpbiI6eyIkaWQiOiI2IiwiVG9wIjowLCJMZWZ0IjoxMCwiUmlnaHQiOjEwLCJCb3R0b20iOjB9LCJQYWRkaW5nIjp7IiRpZCI6IjciLCJUb3AiOjMsIkxlZnQiOjEzLCJSaWdodCI6MTMsIkJvdHRvbSI6M30sIkJhY2tncm91bmQiOnsiJGlkIjoiOCIsIkNvbG9yIjp7IiRpZCI6IjkiLCJBIjoyNTUsIlIiOjgwLCJHIjo4MCwiQiI6NzB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MsIkZvbnROYW1lIjoiQ2FsaWJyaSIsIklzQm9sZCI6dHJ1ZSwiSXNJdGFsaWMiOmZhbHNlLCJJc1VuZGVybGluZWQiOmZhbHNlLCJQYXJlbnRTdHlsZSI6bnVsbH0sIkF1dG9TaXplIjowLCJGb3JlZ3JvdW5kIjp7IiRpZCI6IjE1IiwiQ29sb3IiOnsiJGlkIjoiMTYiLCJBIjoyNTUsIlIiOjI1NSwiRyI6NjksIkIiOjB9fSwiTWF4V2lkdGgiOiJJbmZpbml0eSIsIk1heEhlaWdodCI6IkluZmluaXR5IiwiU21hcnRGb3JlZ3JvdW5kSXNBY3RpdmUiOmZhbHNlLCJIb3Jpem9udGFsQWxpZ25tZW50IjowLCJWZXJ0aWNhbEFsaWdubWVudCI6MCwiU21hcnRGb3JlZ3JvdW5kIjpudWxsLCJNYXJnaW4iOnsiJGlkIjoiMTciLCJUb3AiOjAsIkxlZnQiOjAsIlJpZ2h0IjoyMCwiQm90dG9tIjowfSwiUGFkZGluZyI6eyIkaWQiOiIxOCIsIlRvcCI6MCwiTGVmdCI6MCwiUmlnaHQiOjAsIkJvdHRvbSI6MH0sIkJhY2tncm91bmQiOnsiJGlkIjoiMTkiLCJDb2xvciI6eyIkaWQiOiIyMCIsIkEiOjg5LCJSIjowLCJHIjowLCJCIjowfX0sIklzVmlzaWJsZSI6dHJ1ZSwiV2lkdGgiOjAuMCwiSGVpZ2h0IjowLjAsIkJvcmRlclN0eWxlIjpudWxsLCJQYXJlbnRTdHlsZSI6bnVsbH0sIkxlZnRFbmRDYXBzU3R5bGUiOnsiJGlkIjoiMjEiLCJGb250U2V0dGluZ3MiOnsiJGlkIjoiMjIiLCJGb250U2l6ZSI6MTMsIkZvbnROYW1lIjoiQ2FsaWJyaSIsIklzQm9sZCI6dHJ1ZSwiSXNJdGFsaWMiOmZhbHNlLCJJc1VuZGVybGluZWQiOmZhbHNlLCJQYXJlbnRTdHlsZSI6bnVsbH0sIkF1dG9TaXplIjowLCJGb3JlZ3JvdW5kIjp7IiRpZCI6IjIzIiwiQ29sb3IiOnsiJGlkIjoiMjQiLCJBIjoyNTUsIlIiOjI1NSwiRyI6NjksIkIiOjB9fSwiTWF4V2lkdGgiOiJJbmZpbml0eSIsIk1heEhlaWdodCI6IkluZmluaXR5IiwiU21hcnRGb3JlZ3JvdW5kSXNBY3RpdmUiOmZhbHNlLCJIb3Jpem9udGFsQWxpZ25tZW50IjowLCJWZXJ0aWNhbEFsaWdubWVudCI6MCwiU21hcnRGb3JlZ3JvdW5kIjpudWxsLCJNYXJnaW4iOnsiJGlkIjoiMjUiLCJUb3AiOjAsIkxlZnQiOjIw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mYWxz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wLCJHIjowLCJCIjowfX0sIklzVmlzaWJsZSI6dHJ1ZSwiV2lkdGgiOjAuMCwiSGVpZ2h0IjowLjAsIkJvcmRlclN0eWxlIjpudWxsLCJQYXJlbnRTdHlsZSI6bnVsbH0sIlNjYWxlU3R5bGUiOnsiJGlkIjoiNDAiLCJTaG93U2VnbWVudFNlcGFyYXRvcnMiOnRydWUsIlNlZ21lbnRTZXBhcmF0b3JPcGFjaXR5IjozMCwiRm9udFNldHRpbmdzIjp7IiRpZCI6IjQxIiwiRm9udFNpemUiOjExLCJGb250TmFtZSI6IlRhaG9tY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yNTUsIkciOjI1NSwiQiI6MjU1fX0sIkFwcGVuZFllYXJPblllYXJDaGFuZ2UiOnRydWUsIkVsYXBzZWRUaW1lRm9ybWF0IjoxLCJUb2RheU1hcmtlclBvc2l0aW9uIjowLCJRdWlja1Bvc2l0aW9uIjozLCJBYnNvbHV0ZVBvc2l0aW9uIjoyMTYuMCwiTWFyZ2luIjp7IiRpZCI6IjQ5IiwiVG9wIjowLCJMZWZ0IjoxMCwiUmlnaHQiOjEwLCJCb3R0b20iOjB9LCJQYWRkaW5nIjp7IiRpZCI6IjUwIiwiVG9wIjowLCJMZWZ0IjowLCJSaWdodCI6MCwiQm90dG9tIjowfSwiQmFja2dyb3VuZCI6eyIkaWQiOiI1MSIsIkNvbG9yIjp7IiRpZCI6IjUyIiwiQSI6MjU1LCJSIjo4MCwiRyI6ODAsIkIiOjcwfX0sIklzVmlzaWJsZSI6dHJ1ZSwiV2lkdGgiOjAuMCwiSGVpZ2h0IjowLjAsIkJvcmRlclN0eWxlIjpudWxsLCJQYXJlbnRTdHlsZSI6bnVsbH0sIkRlZmF1bHRNaWxlc3RvbmVTdHlsZSI6eyIkaWQiOiI1MyIsIlNoYXBlIjo5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Tc4LCJHIjozOCwiQiI6MH19LCJMaW5lV2VpZ2h0IjoxLjAsIkxpbmVUeXBlIjowLCJQYXJlbnRTdHlsZSI6bnVsbH0sIklzQmVsb3dUaW1lYmFuZCI6ZmFsc2U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m51bGwsIklzVmlzaWJsZSI6dHJ1ZSwiV2lkdGgiOjE4LjAsIkhlaWdodCI6MjAuMCwiQm9yZGVyU3R5bGUiOnsiJGlkIjoiNjIiLCJMaW5lQ29sb3IiOnsiJGlkIjoiNjMiLCIkdHlwZSI6Ik5MUkUuQ29tbW9uLkRvbS5Tb2xpZENvbG9yQnJ1c2gsIE5MUkUuQ29tbW9uIiwiQ29sb3IiOnsiJGlkIjoiNjQiLCJBIjoyNTUsIlIiOjI1NSwiRyI6MCwiQiI6MH19LCJMaW5lV2VpZ2h0IjowLjAsIkxpbmVUeXBlIjowLCJQYXJlbnRTdHlsZSI6bnVsbH0sIlBhcmVudFN0eWxlIjpudWxsfSwiVGl0bGVTdHlsZSI6eyIkaWQiOiI2NSIsIkZvbnRTZXR0aW5ncyI6eyIkaWQiOiI2NiIsIkZvbnRTaXplIjoxMSwiRm9udE5hbWUiOiJUYWhvbWEiLCJJc0JvbGQiOmZhbHNlLCJJc0l0YWxpYyI6ZmFsc2UsIklzVW5kZXJsaW5lZCI6ZmFsc2UsIlBhcmVudFN0eWxlIjpudWxsfSwiQXV0b1NpemUiOjAsIkZvcmVncm91bmQiOnsiJGlkIjoiNjciLCJDb2xvciI6eyIkaWQiOiI2OCIsIkEiOjI1NSwiUiI6MCwiRyI6MCwiQiI6MH19LCJNYXhXaWR0aCI6MjAwLjAsIk1heEhlaWdodCI6IkluZmluaXR5IiwiU21hcnRGb3JlZ3JvdW5kSXNBY3RpdmUiOmZhbHNlLCJIb3Jpem9udGFsQWxpZ25tZW50IjoxLCJWZXJ0aWNhbEFsaWdubWVudCI6MCwiU21hcnRGb3JlZ3JvdW5kIjpudWxsLCJNYXJnaW4iOnsiJGlkIjoiNjkiLCJUb3AiOjAsIkxlZnQiOjAsIlJpZ2h0IjowLCJCb3R0b20iOjB9LCJQYWRkaW5nIjp7IiRpZCI6IjcwIiwiVG9wIjowLCJMZWZ0IjowLCJSaWdodCI6MCwiQm90dG9tIjowfSwiQmFja2dyb3VuZCI6eyIkaWQiOiI3MSIsIkNvbG9yIjp7IiRyZWYiOiIyMCJ9fSwiSXNWaXNpYmxlIjp0cnVlLCJXaWR0aCI6MC4wLCJIZWlnaHQiOjAuMCwiQm9yZGVyU3R5bGUiOm51bGwsIlBhcmVudFN0eWxlIjpudWxsfSwiRGF0ZVN0eWxlIjp7IiRpZCI6IjcyIiwiRm9udFNldHRpbmdzIjp7IiRpZCI6IjczIiwiRm9udFNpemUiOjEwLCJGb250TmFtZSI6IlRhaG9tYSIsIklzQm9sZCI6ZmFsc2UsIklzSXRhbGljIjpmYWxzZSwiSXNVbmRlcmxpbmVkIjpmYWxzZSwiUGFyZW50U3R5bGUiOm51bGx9LCJBdXRvU2l6ZSI6MCwiRm9yZWdyb3VuZCI6eyIkaWQiOiI3NCIsIkNvbG9yIjp7IiRpZCI6Ijc1IiwiQSI6MjU1LCJSIjoxNzgsIkciOjM4LCJCIjow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TU1NIGQiLCJTZXBhcmF0b3IiOiIvIiwiVXNlSW50ZXJuYXRpb25hbERhdGVGb3JtYXQiOmZhbHNlfSwiSXNWaXNpYmxlIjp0cnVlLCJQYXJlbnRTdHlsZSI6bnVsbH0sIkRlZmF1bHRUYXNrU3R5bGUiOnsiJGlkIjoiODAiLCJTaGFwZSI6OCwiU2hhcGVUaGlja25lc3MiOjIsIkR1cmF0aW9uRm9ybWF0Ijo1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xOTIsIkciOjgwLCJCIjo3N319LCJNYXhXaWR0aCI6MjAwLjAsIk1heEhlaWdodCI6IkluZmluaXR5IiwiU21hcnRGb3JlZ3JvdW5kSXNBY3RpdmUiOmZhbHNlLCJIb3Jpem9udGFsQWxpZ25tZW50IjowLCJWZXJ0aWNhbEFsaWdubWVudCI6MCwiU21hcnRGb3JlZ3JvdW5kIjpudWxsLCJNYXJnaW4iOnsiJGlkIjoiODUiLCJUb3AiOjAsIkxlZnQiOjAsIlJpZ2h0IjowLCJCb3R0b20iOjB9LCJQYWRkaW5nIjp7IiRpZCI6Ijg2IiwiVG9wIjowLCJMZWZ0IjowLCJSaWdodCI6MCwiQm90dG9tIjowfSwiQmFja2dyb3VuZCI6eyIkaWQiOiI4NyIsIkNvbG9yIjp7IiRyZWYiOiIyMCJ9fSwiSXNWaXNpYmxlIjp0cnVlLCJXaWR0aCI6MC4wLCJIZWlnaHQiOjAuMCwiQm9yZGVyU3R5bGUiOm51bGwsIlBhcmVudFN0eWxlIjpudWxsfSwiRHVyYXRpb25TdHlsZSI6eyIkaWQiOiI4OCIsIkZvbnRTZXR0aW5ncyI6eyIkaWQiOiI4OSIsIkZvbnRTaXplIjoxMCwiRm9udE5hbWUiOiJDYWxpYnJpIiwiSXNCb2xkIjpmYWxzZSwiSXNJdGFsaWMiOmZhbHNlLCJJc1VuZGVybGluZWQiOmZhbHNlLCJQYXJlbnRTdHlsZSI6bnVsbH0sIkF1dG9TaXplIjowLCJGb3JlZ3JvdW5kIjp7IiRpZCI6IjkwIiwiQ29sb3IiOnsiJGlkIjoiOTEiLCJBIjoyNTUsIlIiOjE5MiwiRyI6ODAsIkIiOjc3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C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xLjAsIkxpbmVUeXBlIjowLCJQYXJlbnRTdHlsZSI6bnVsbH0sIk1hcmdpbiI6bnVsbCwiU3RhcnREYXRlUG9zaXRpb24iOjMsIkVuZERhdGVQb3NpdGlvbiI6NCwiVGl0bGVQb3NpdGlvbiI6MiwiRHVyYXRpb25Qb3NpdGlvbiI6MCwiUGVyY2VudGFnZUNvbXBsZXRlZFBvc2l0aW9uIjo2LCJTcGFjaW5nIjoxMCwiSXNCZWxvd1RpbWViYW5kIjp0cnVlLCJQZXJjZW50YWdlQ29tcGxldGVTaGFwZU9wYWNpdHkiOjM1LCJTaGFwZVN0eWxlIjp7IiRpZCI6IjEwMSIsIk1hcmdpbiI6eyIkaWQiOiIxMDIiLCJUb3AiOjAsIkxlZnQiOjQsIlJpZ2h0Ijo0LCJCb3R0b20iOjB9LCJQYWRkaW5nIjp7IiRpZCI6IjEwMyIsIlRvcCI6MCwiTGVmdCI6MCwiUmlnaHQiOjAsIkJvdHRvbSI6MH0sIkJhY2tncm91bmQiOm51bGwsIklzVmlzaWJsZSI6dHJ1ZSwiV2lkdGgiOjAuMCwiSGVpZ2h0IjoyMi4wLCJCb3JkZXJTdHlsZSI6eyIkaWQiOiIxMDQiLCJMaW5lQ29sb3IiOnsiJGlkIjoiMTA1IiwiJHR5cGUiOiJOTFJFLkNvbW1vbi5Eb20uU29saWRDb2xvckJydXNoLCBOTFJFLkNvbW1vbiIsIkNvbG9yIjp7IiRpZCI6IjEwNiIsIkEiOjI1NSwiUiI6MjU1LCJHIjowLCJCIjowfX0sIkxpbmVXZWlnaHQiOjAuMCwiTGluZVR5cGUiOjAsIlBhcmVudFN0eWxlIjpudWxsfSwiUGFyZW50U3R5bGUiOm51bGx9LCJUaXRsZVN0eWxlIjp7IiRpZCI6IjEwNyIsIkZvbnRTZXR0aW5ncyI6eyIkaWQiOiIxMDgiLCJGb250U2l6ZSI6MTQsIkZvbnROYW1lIjoiVGFob21hIiwiSXNCb2xkIjpmYWxzZSwiSXNJdGFsaWMiOmZhbHNlLCJJc1VuZGVybGluZWQiOmZhbHNlLCJQYXJlbnRTdHlsZSI6bnVsbH0sIkF1dG9TaXplIjowLCJGb3JlZ3JvdW5kIjp7IiRpZCI6IjEwOSIsIkNvbG9yIjp7IiRpZCI6IjExMCIsIkEiOjI1NSwiUiI6MjU1LCJHIjoyNTUsIkIiOjI1NX19LCJNYXhXaWR0aCI6MjAwLjAsIk1heEhlaWdodCI6IkluZmluaXR5IiwiU21hcnRGb3JlZ3JvdW5kSXNBY3RpdmUiOmZhbHNlLCJIb3Jpem9udGFsQWxpZ25tZW50IjoxLCJWZXJ0aWNhbEFsaWdubWVudCI6MCwiU21hcnRGb3JlZ3JvdW5kIjpudWxsLCJNYXJnaW4iOnsiJGlkIjoiMTExIiwiVG9wIjowLCJMZWZ0IjowLCJSaWdodCI6MCwiQm90dG9tIjowfSwiUGFkZGluZyI6eyIkaWQiOiIxMTIiLCJUb3AiOjAsIkxlZnQiOjAsIlJpZ2h0IjowLCJCb3R0b20iOjB9LCJCYWNrZ3JvdW5kIjp7IiRpZCI6IjExMyIsIkNvbG9yIjp7IiRyZWYiOiIyMCJ9fSwiSXNWaXNpYmxlIjp0cnVlLCJXaWR0aCI6MC4wLCJIZWlnaHQiOjAuMCwiQm9yZGVyU3R5bGUiOm51bGwsIlBhcmVudFN0eWxlIjpudWxsfSwiRGF0ZVN0eWxlIjp7IiRpZCI6IjExNCIsIkZvbnRTZXR0aW5ncyI6eyIkaWQiOiIxMTUiLCJGb250U2l6ZSI6MTIsIkZvbnROYW1lIjoiQ2FsaWJyaSIsIklzQm9sZCI6ZmFsc2UsIklzSXRhbGljIjpmYWxzZSwiSXNVbmRlcmxpbmVkIjpmYWxzZSwiUGFyZW50U3R5bGUiOm51bGx9LCJBdXRvU2l6ZSI6MCwiRm9yZWdyb3VuZCI6eyIkaWQiOiIxMTYiLCJDb2xvciI6eyIkaWQiOiIxMTciLCJBIjoyNTUsIlIiOjI1NSwiRyI6MjU1LCJCIjoyNTV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S9kL3l5eXkiLCJTZXBhcmF0b3IiOiIvIiwiVXNlSW50ZXJuYXRpb25hbERhdGVGb3JtYXQiOmZhbHNlfSwiSXNWaXNpYmxlIjp0cnVlLCJQYXJlbnRTdHlsZSI6bnVsbH0sIlNob3dFbGFwc2VkVGltZUdyYWRpZW50U3R5bGUiOmZhbHNlfSwiU2NhbGUiOnsiJGlkIjoiMTIyIiwiU3RhcnREYXRlIjoiMjAxNS0xMC0zMFQwMDowMDowMFoiLCJFbmREYXRlIjoiMjAxNy0xMi0xNVQyMzo1OTo1OS45OTlaIiwiRm9ybWF0IjoiTU1NIiwiVHlwZSI6MywiQXV0b0RhdGVSYW5nZSI6dHJ1ZSwiV29ya2luZ0RheXMiOjMxLCJUb2RheU1hcmtlclRleHQiOiJUb2RheSIsIkF1dG9TY2FsZVR5cGUiOmZhbHNlfSwiTWlsZXN0b25lcyI6W3siJGlkIjoiMTIzIiwiRGF0ZSI6IjIwMTYtMDEtMTVUMjM6NTk6NTkuOTk5WiIsIlN0eWxlIjp7IiRpZCI6IjEyNCIsIlNoYXBlIjoxMSwiQ29ubmVjdG9yTWFyZ2luIjp7IiRyZWYiOiI1NCJ9LCJDb25uZWN0b3JTdHlsZSI6eyIkaWQiOiIxMjUiLCJMaW5lQ29sb3IiOnsiJGlkIjoiMTI2IiwiJHR5cGUiOiJOTFJFLkNvbW1vbi5Eb20uU29saWRDb2xvckJydXNoLCBOTFJFLkNvbW1vbiIsIkNvbG9yIjp7IiRpZCI6IjEyNyIsIkEiOjI1NSwiUiI6MjU1LCJHIjoxODksIkIiOjcxfX0sIkxpbmVXZWlnaHQiOjEuMCwiTGluZVR5cGUiOjAsIlBhcmVudFN0eWxlIjp7IiRyZWYiOiI1NSJ9fSwiSXNCZWxvd1RpbWViYW5kIjpmYWxzZSwiSGlkZURhdGUiOmZhbHNlLCJTaGFwZVNpemUiOjEsIlNwYWNpbmciOjAuMCwiUGFkZGluZyI6eyIkaWQiOiIxMjgiLCJUb3AiOjAsIkxlZnQiOjAsIlJpZ2h0IjowLCJCb3R0b20iOjB9LCJTaGFwZVN0eWxlIjp7IiRpZCI6IjEyOSIsIk1hcmdpbiI6eyIkcmVmIjoiNjAifSwiUGFkZGluZyI6eyIkcmVmIjoiNjEifSwiQmFja2dyb3VuZCI6eyIkaWQiOiIxMzAiLCJDb2xvciI6eyIkaWQiOiIxMzEiLCJBIjoyNTUsIlIiOjI1NSwiRyI6MTg5LCJCIjo3MX19LCJJc1Zpc2libGUiOnRydWUsIldpZHRoIjoxOC4wLCJIZWlnaHQiOjIwLjAsIkJvcmRlclN0eWxlIjp7IiRpZCI6IjEzMiIsIkxpbmVDb2xvciI6eyIkcmVmIjoiNjMifSwiTGluZVdlaWdodCI6MC4wLCJMaW5lVHlwZSI6MCwiUGFyZW50U3R5bGUiOnsiJHJlZiI6IjYyIn19LCJQYXJlbnRTdHlsZSI6eyIkcmVmIjoiNTkifX0sIlRpdGxlU3R5bGUiOnsiJGlkIjoiMTMzIiwiRm9udFNldHRpbmdzIjp7IiRpZCI6IjEzNCIsIkZvbnRTaXplIjoxMSwiRm9udE5hbWUiOiJUYWhvbWEiLCJJc0JvbGQiOmZhbHNlLCJJc0l0YWxpYyI6ZmFsc2UsIklzVW5kZXJsaW5lZCI6ZmFsc2UsIlBhcmVudFN0eWxlIjp7IiRyZWYiOiI2NiJ9fSwiQXV0b1NpemUiOjAsIkZvcmVncm91bmQiOnsiJHJlZiI6IjY3In0sIk1heFdpZHRoIjo1OC42MjUwMzgxNDY5NzI2NTY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zNSIsIkxpbmVDb2xvciI6bnVsbCwiTGluZVdlaWdodCI6MC4wLCJMaW5lVHlwZSI6MCwiUGFyZW50U3R5bGUiOm51bGx9LCJQYXJlbnRTdHlsZSI6eyIkcmVmIjoiNjUifX0sIkRhdGVTdHlsZSI6eyIkaWQiOiIxMzYiLCJGb250U2V0dGluZ3MiOnsiJGlkIjoiMTM3IiwiRm9udFNpemUiOjEwLCJGb250TmFtZSI6IlRhaG9tY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giLCJMaW5lQ29sb3IiOm51bGwsIkxpbmVXZWlnaHQiOjAuMCwiTGluZVR5cGUiOjAsIlBhcmVudFN0eWxlIjpudWxsfSwiUGFyZW50U3R5bGUiOnsiJHJlZiI6IjcyIn19LCJEYXRlRm9ybWF0Ijp7IiRyZWYiOiI3OSJ9LCJJc1Zpc2libGUiOnRydWUsIlBhcmVudFN0eWxlIjp7IiRyZWYiOiI1MyJ9fSwiUG9zaXRpb24iOnsiJGlkIjoiMTM5IiwiUmF0aW8iOjAuMTU5NDU1MDgwMzg1NTYxMzMsIklzQ3VzdG9tIjp0cnVlfSwiSWQiOiI3ZmJhZmM2Zi1hODZhLTQwNzUtODljYy0xY2Q3NjgwYzljOWIiLCJJbXBvcnRJZCI6bnVsbCwiVGl0bGUiOiJNaWxlc3RvbmUgMSIsIk5vdGUiOm51bGwsIkh5cGVybGluayI6bnVsbCwiSXNDaGFuZ2VkIjpmYWxzZSwiSXNOZXciOnRydWV9LHsiJGlkIjoiMTQwIiwiRGF0ZSI6IjIwMTYtMDMtMDFUMjM6NTk6NTkuOTk5WiIsIlN0eWxlIjp7IiRpZCI6IjE0MSIsIlNoYXBlIjoxNCwiQ29ubmVjdG9yTWFyZ2luIjp7IiRyZWYiOiI1NCJ9LCJDb25uZWN0b3JTdHlsZSI6eyIkaWQiOiIxNDIiLCJMaW5lQ29sb3IiOnsiJGlkIjoiMTQzIiwiJHR5cGUiOiJOTFJFLkNvbW1vbi5Eb20uU29saWRDb2xvckJydXNoLCBOTFJFLkNvbW1vbiIsIkNvbG9yIjp7IiRpZCI6IjE0NCIsIkEiOjI1NSwiUiI6MjMyLCJHIjo3NiwiQiI6MzR9fSwiTGluZVdlaWdodCI6MS4wLCJMaW5lVHlwZSI6MCwiUGFyZW50U3R5bGUiOnsiJHJlZiI6IjU1In19LCJJc0JlbG93VGltZWJhbmQiOmZhbHNlLCJIaWRlRGF0ZSI6ZmFsc2UsIlNoYXBlU2l6ZSI6MSwiU3BhY2luZyI6MC4wLCJQYWRkaW5nIjp7IiRpZCI6IjE0NSIsIlRvcCI6MCwiTGVmdCI6MCwiUmlnaHQiOjAsIkJvdHRvbSI6MH0sIlNoYXBlU3R5bGUiOnsiJGlkIjoiMTQ2IiwiTWFyZ2luIjp7IiRyZWYiOiI2MCJ9LCJQYWRkaW5nIjp7IiRyZWYiOiI2MSJ9LCJCYWNrZ3JvdW5kIjp7IiRpZCI6IjE0NyIsIkNvbG9yIjp7IiRpZCI6IjE0OCIsIkEiOjI1NSwiUiI6MjMyLCJHIjo3NiwiQiI6MzR9fSwiSXNWaXNpYmxlIjp0cnVlLCJXaWR0aCI6MTguMCwiSGVpZ2h0IjoyMC4wLCJCb3JkZXJTdHlsZSI6eyIkaWQiOiIxNDkiLCJMaW5lQ29sb3IiOnsiJHJlZiI6IjYzIn0sIkxpbmVXZWlnaHQiOjAuMCwiTGluZVR5cGUiOjAsIlBhcmVudFN0eWxlIjp7IiRyZWYiOiI2MiJ9fSwiUGFyZW50U3R5bGUiOnsiJHJlZiI6IjU5In19LCJUaXRsZVN0eWxlIjp7IiRpZCI6IjE1MCIsIkZvbnRTZXR0aW5ncyI6eyIkaWQiOiIxNTEiLCJGb250U2l6ZSI6MTEsIkZvbnROYW1lIjoiVGFob21hIiwiSXNCb2xkIjpmYWxzZSwiSXNJdGFsaWMiOmZhbHNlLCJJc1VuZGVybGluZWQiOmZhbHNlLCJQYXJlbnRTdHlsZSI6eyIkcmVmIjoiNjYifX0sIkF1dG9TaXplIjowLCJGb3JlZ3JvdW5kIjp7IiRyZWYiOiI2NyJ9LCJNYXhXaWR0aCI6NTguNjI0OTYxODUzMDI3MzQ0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NTIiLCJMaW5lQ29sb3IiOm51bGwsIkxpbmVXZWlnaHQiOjAuMCwiTGluZVR5cGUiOjAsIlBhcmVudFN0eWxlIjpudWxsfSwiUGFyZW50U3R5bGUiOnsiJHJlZiI6IjY1In19LCJEYXRlU3R5bGUiOnsiJGlkIjoiMTUzIiwiRm9udFNldHRpbmdzIjp7IiRpZCI6IjE1NCIsIkZvbnRTaXplIjoxMCwiRm9udE5hbWUiOiJUYWhvbWE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U1IiwiTGluZUNvbG9yIjpudWxsLCJMaW5lV2VpZ2h0IjowLjAsIkxpbmVUeXBlIjowLCJQYXJlbnRTdHlsZSI6bnVsbH0sIlBhcmVudFN0eWxlIjp7IiRyZWYiOiI3MiJ9fSwiRGF0ZUZvcm1hdCI6eyIkcmVmIjoiNzkifSwiSXNWaXNpYmxlIjp0cnVlLCJQYXJlbnRTdHlsZSI6eyIkcmVmIjoiNTMifX0sIlBvc2l0aW9uIjp7IiRpZCI6IjE1NiIsIlJhdGlvIjowLjA5NTU0OTI5MzgwMDYzNjU3OCwiSXNDdXN0b20iOnRydWV9LCJJZCI6ImI1M2Y0MWExLTJiZTItNDMyYi04NDgwLWZjZjNkNWI3ZmU5MCIsIkltcG9ydElkIjpudWxsLCJUaXRsZSI6Ik1pbGVzdG9uZSAyIiwiTm90ZSI6bnVsbCwiSHlwZXJsaW5rIjpudWxsLCJJc0NoYW5nZWQiOmZhbHNlLCJJc05ldyI6dHJ1ZX0seyIkaWQiOiIxNTciLCJEYXRlIjoiMjAxNi0wNC0wMVQyMzo1OTo1OS45OTlaIiwiU3R5bGUiOnsiJGlkIjoiMTU4IiwiU2hhcGUiOjAsIkNvbm5lY3Rvck1hcmdpbiI6eyIkcmVmIjoiNTQifSwiQ29ubmVjdG9yU3R5bGUiOnsiJGlkIjoiMTU5IiwiTGluZUNvbG9yIjp7IiRpZCI6IjE2MCIsIiR0eXBlIjoiTkxSRS5Db21tb24uRG9tLlNvbGlkQ29sb3JCcnVzaCwgTkxSRS5Db21tb24iLCJDb2xvciI6eyIkaWQiOiIxNjEiLCJBIjoyNTUsIlIiOjI1NSwiRyI6MTg5LCJCIjo3MX19LCJMaW5lV2VpZ2h0IjoxLjAsIkxpbmVUeXBlIjowLCJQYXJlbnRTdHlsZSI6eyIkcmVmIjoiNTUifX0sIklzQmVsb3dUaW1lYmFuZCI6dHJ1ZSwiSGlkZURhdGUiOmZhbHNlLCJTaGFwZVNpemUiOjEsIlNwYWNpbmciOjAuMCwiUGFkZGluZyI6eyIkaWQiOiIxNjIiLCJUb3AiOjAsIkxlZnQiOjAsIlJpZ2h0IjowLCJCb3R0b20iOjB9LCJTaGFwZVN0eWxlIjp7IiRpZCI6IjE2MyIsIk1hcmdpbiI6eyIkcmVmIjoiNjAifSwiUGFkZGluZyI6eyIkcmVmIjoiNjEifSwiQmFja2dyb3VuZCI6eyIkaWQiOiIxNjQiLCJDb2xvciI6eyIkaWQiOiIxNjUiLCJBIjoyNTUsIlIiOjI1NSwiRyI6MTg5LCJCIjo3MX19LCJJc1Zpc2libGUiOnRydWUsIldpZHRoIjoxOC4wLCJIZWlnaHQiOjIwLjAsIkJvcmRlclN0eWxlIjp7IiRpZCI6IjE2NiIsIkxpbmVDb2xvciI6eyIkcmVmIjoiNjMifSwiTGluZVdlaWdodCI6MC4wLCJMaW5lVHlwZSI6MCwiUGFyZW50U3R5bGUiOnsiJHJlZiI6IjYyIn19LCJQYXJlbnRTdHlsZSI6eyIkcmVmIjoiNTkifX0sIlRpdGxlU3R5bGUiOnsiJGlkIjoiMTY3IiwiRm9udFNldHRpbmdzIjp7IiRpZCI6IjE2OCIsIkZvbnRTaXplIjoxMSwiRm9udE5hbWUiOiJUYWhvbWEiLCJJc0JvbGQiOmZhbHNlLCJJc0l0YWxpYyI6ZmFsc2UsIklzVW5kZXJsaW5lZCI6ZmFsc2UsIlBhcmVudFN0eWxlIjp7IiRyZWYiOiI2NiJ9fSwiQXV0b1NpemUiOjAsIkZvcmVncm91bmQiOnsiJHJlZiI6IjY3In0sIk1heFdpZHRoIjo1OC42MjQ5NjE4NTMwMjczNDQ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2OSIsIkxpbmVDb2xvciI6bnVsbCwiTGluZVdlaWdodCI6MC4wLCJMaW5lVHlwZSI6MCwiUGFyZW50U3R5bGUiOm51bGx9LCJQYXJlbnRTdHlsZSI6eyIkcmVmIjoiNjUifX0sIkRhdGVTdHlsZSI6eyIkaWQiOiIxNzAiLCJGb250U2V0dGluZ3MiOnsiJGlkIjoiMTcxIiwiRm9udFNpemUiOjEwLCJGb250TmFtZSI6IlRhaG9tY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zIiLCJMaW5lQ29sb3IiOm51bGwsIkxpbmVXZWlnaHQiOjAuMCwiTGluZVR5cGUiOjAsIlBhcmVudFN0eWxlIjpudWxsfSwiUGFyZW50U3R5bGUiOnsiJHJlZiI6IjcyIn19LCJEYXRlRm9ybWF0Ijp7IiRyZWYiOiI3OSJ9LCJJc1Zpc2libGUiOnRydWUsIlBhcmVudFN0eWxlIjp7IiRyZWYiOiI1MyJ9fSwiUG9zaXRpb24iOnsiJGlkIjoiMTczIiwiUmF0aW8iOjAuMDkzNzEzOTkwMDExMzMyOSwiSXNDdXN0b20iOnRydWV9LCJJZCI6IjkxZGI1NjI3LWNiMjEtNDVhNC05ZDgxLWVkNTgwNzgxZDVhOCIsIkltcG9ydElkIjpudWxsLCJUaXRsZSI6Ik1pbGVzdG9uZSAzIiwiTm90ZSI6bnVsbCwiSHlwZXJsaW5rIjpudWxsLCJJc0NoYW5nZWQiOmZhbHNlLCJJc05ldyI6dHJ1ZX0seyIkaWQiOiIxNzQiLCJEYXRlIjoiMjAxNi0wOS0yN1QyMzo1OTo1OS45OTlaIiwiU3R5bGUiOnsiJGlkIjoiMTc1IiwiU2hhcGUiOjE0LCJDb25uZWN0b3JNYXJnaW4iOnsiJHJlZiI6IjU0In0sIkNvbm5lY3RvclN0eWxlIjp7IiRpZCI6IjE3NiIsIkxpbmVDb2xvciI6eyIkcmVmIjoiNTYifSwiTGluZVdlaWdodCI6MS4wLCJMaW5lVHlwZSI6MCwiUGFyZW50U3R5bGUiOnsiJHJlZiI6IjU1In19LCJJc0JlbG93VGltZWJhbmQiOmZhbHNlLCJIaWRlRGF0ZSI6ZmFsc2UsIlNoYXBlU2l6ZSI6MSwiU3BhY2luZyI6MC4wLCJQYWRkaW5nIjp7IiRpZCI6IjE3NyIsIlRvcCI6MCwiTGVmdCI6MCwiUmlnaHQiOjAsIkJvdHRvbSI6MH0sIlNoYXBlU3R5bGUiOnsiJGlkIjoiMTc4IiwiTWFyZ2luIjp7IiRyZWYiOiI2MCJ9LCJQYWRkaW5nIjp7IiRyZWYiOiI2MSJ9LCJCYWNrZ3JvdW5kIjp7IiRpZCI6IjE3OSIsIkNvbG9yIjp7IiRpZCI6IjE4MCIsIkEiOjI1NSwiUiI6MTc4LCJHIjozOCwiQiI6MH19LCJJc1Zpc2libGUiOnRydWUsIldpZHRoIjoxOC4wLCJIZWlnaHQiOjIwLjAsIkJvcmRlclN0eWxlIjp7IiRpZCI6IjE4MSIsIkxpbmVDb2xvciI6eyIkcmVmIjoiNjMifSwiTGluZVdlaWdodCI6MC4wLCJMaW5lVHlwZSI6MCwiUGFyZW50U3R5bGUiOnsiJHJlZiI6IjYyIn19LCJQYXJlbnRTdHlsZSI6eyIkcmVmIjoiNTkifX0sIlRpdGxlU3R5bGUiOnsiJGlkIjoiMTgyIiwiRm9udFNldHRpbmdzIjp7IiRpZCI6IjE4MyIsIkZvbnRTaXplIjoxMSwiRm9udE5hbWUiOiJUYWhvbWEiLCJJc0JvbGQiOmZhbHNlLCJJc0l0YWxpYyI6ZmFsc2UsIklzVW5kZXJsaW5lZCI6ZmFsc2UsIlBhcmVudFN0eWxlIjp7IiRyZWYiOiI2NiJ9fSwiQXV0b1NpemUiOjAsIkZvcmVncm91bmQiOnsiJHJlZiI6IjY3In0sIk1heFdpZHRoIjo1OC42MjQ5NjE4NTMwMjczNDQ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4NCIsIkxpbmVDb2xvciI6bnVsbCwiTGluZVdlaWdodCI6MC4wLCJMaW5lVHlwZSI6MCwiUGFyZW50U3R5bGUiOm51bGx9LCJQYXJlbnRTdHlsZSI6eyIkcmVmIjoiNjUifX0sIkRhdGVTdHlsZSI6eyIkaWQiOiIxODUiLCJGb250U2V0dGluZ3MiOnsiJGlkIjoiMTg2IiwiRm9udFNpemUiOjEwLCJGb250TmFtZSI6IlRhaG9tY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DciLCJMaW5lQ29sb3IiOm51bGwsIkxpbmVXZWlnaHQiOjAuMCwiTGluZVR5cGUiOjAsIlBhcmVudFN0eWxlIjpudWxsfSwiUGFyZW50U3R5bGUiOnsiJHJlZiI6IjcyIn19LCJEYXRlRm9ybWF0Ijp7IiRyZWYiOiI3OSJ9LCJJc1Zpc2libGUiOnRydWUsIlBhcmVudFN0eWxlIjp7IiRyZWYiOiI1MyJ9fSwiUG9zaXRpb24iOnsiJGlkIjoiMTg4IiwiUmF0aW8iOjAuMDk1NTQ5MjkzODAwNjM2NTc4LCJJc0N1c3RvbSI6dHJ1ZX0sIklkIjoiNzA1NGI4ZjgtY2Q4My00ZDMxLTk0YTktNTQ4YmQ1ZTU2Mjc1IiwiSW1wb3J0SWQiOm51bGwsIlRpdGxlIjoiTWlsZXN0b25lIDQiLCJOb3RlIjpudWxsLCJIeXBlcmxpbmsiOm51bGwsIklzQ2hhbmdlZCI6ZmFsc2UsIklzTmV3Ijp0cnVlfSx7IiRpZCI6IjE4OSIsIkRhdGUiOiIyMDE2LTExLTA3VDIzOjU5OjU5Ljk5OVoiLCJTdHlsZSI6eyIkaWQiOiIxOTAiLCJTaGFwZSI6MCwiQ29ubmVjdG9yTWFyZ2luIjp7IiRyZWYiOiI1NCJ9LCJDb25uZWN0b3JTdHlsZSI6eyIkaWQiOiIxOTEiLCJMaW5lQ29sb3IiOnsiJGlkIjoiMTkyIiwiJHR5cGUiOiJOTFJFLkNvbW1vbi5Eb20uU29saWRDb2xvckJydXNoLCBOTFJFLkNvbW1vbiIsIkNvbG9yIjp7IiRpZCI6IjE5MyIsIkEiOjI1NSwiUiI6MjU1LCJHIjoxODksIkIiOjcxfX0sIkxpbmVXZWlnaHQiOjEuMCwiTGluZVR5cGUiOjAsIlBhcmVudFN0eWxlIjp7IiRyZWYiOiI1NSJ9fSwiSXNCZWxvd1RpbWViYW5kIjp0cnVlLCJIaWRlRGF0ZSI6ZmFsc2UsIlNoYXBlU2l6ZSI6MSwiU3BhY2luZyI6MC4wLCJQYWRkaW5nIjp7IiRpZCI6IjE5NCIsIlRvcCI6MCwiTGVmdCI6MCwiUmlnaHQiOjAsIkJvdHRvbSI6MH0sIlNoYXBlU3R5bGUiOnsiJGlkIjoiMTk1IiwiTWFyZ2luIjp7IiRyZWYiOiI2MCJ9LCJQYWRkaW5nIjp7IiRyZWYiOiI2MSJ9LCJCYWNrZ3JvdW5kIjp7IiRpZCI6IjE5NiIsIkNvbG9yIjp7IiRpZCI6IjE5NyIsIkEiOjI1NSwiUiI6MjU1LCJHIjoxODksIkIiOjcxfX0sIklzVmlzaWJsZSI6dHJ1ZSwiV2lkdGgiOjE4LjAsIkhlaWdodCI6MjAuMCwiQm9yZGVyU3R5bGUiOnsiJGlkIjoiMTk4IiwiTGluZUNvbG9yIjp7IiRyZWYiOiI2MyJ9LCJMaW5lV2VpZ2h0IjowLjAsIkxpbmVUeXBlIjowLCJQYXJlbnRTdHlsZSI6eyIkcmVmIjoiNjIifX0sIlBhcmVudFN0eWxlIjp7IiRyZWYiOiI1OSJ9fSwiVGl0bGVTdHlsZSI6eyIkaWQiOiIxOTkiLCJGb250U2V0dGluZ3MiOnsiJGlkIjoiMjAwIiwiRm9udFNpemUiOjExLCJGb250TmFtZSI6IlRhaG9tYSIsIklzQm9sZCI6ZmFsc2UsIklzSXRhbGljIjpmYWxzZSwiSXNVbmRlcmxpbmVkIjpmYWxzZSwiUGFyZW50U3R5bGUiOnsiJHJlZiI6IjY2In19LCJBdXRvU2l6ZSI6MCwiRm9yZWdyb3VuZCI6eyIkcmVmIjoiNjcifSwiTWF4V2lkdGgiOjU4LjYyNTAzODE0Njk3MjY1Ni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AxIiwiTGluZUNvbG9yIjpudWxsLCJMaW5lV2VpZ2h0IjowLjAsIkxpbmVUeXBlIjowLCJQYXJlbnRTdHlsZSI6bnVsbH0sIlBhcmVudFN0eWxlIjp7IiRyZWYiOiI2NSJ9fSwiRGF0ZVN0eWxlIjp7IiRpZCI6IjIwMiIsIkZvbnRTZXR0aW5ncyI6eyIkaWQiOiIyMDMiLCJGb250U2l6ZSI6MTAsIkZvbnROYW1lIjoiVGFob21h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wNCIsIkxpbmVDb2xvciI6bnVsbCwiTGluZVdlaWdodCI6MC4wLCJMaW5lVHlwZSI6MCwiUGFyZW50U3R5bGUiOm51bGx9LCJQYXJlbnRTdHlsZSI6eyIkcmVmIjoiNzIifX0sIkRhdGVGb3JtYXQiOnsiJHJlZiI6Ijc5In0sIklzVmlzaWJsZSI6dHJ1ZSwiUGFyZW50U3R5bGUiOnsiJHJlZiI6IjUzIn19LCJQb3NpdGlvbiI6eyIkaWQiOiIyMDUiLCJSYXRpbyI6MC4wOTM3MTM5OTAwMTEzMzI5LCJJc0N1c3RvbSI6dHJ1ZX0sIklkIjoiMGU5OGEzMzktZTI1OS00ZjNkLTk2ZGYtZGI3ZTA4ODI2NmU0IiwiSW1wb3J0SWQiOm51bGwsIlRpdGxlIjoiTWlsZXN0b25lIDUiLCJOb3RlIjpudWxsLCJIeXBlcmxpbmsiOm51bGwsIklzQ2hhbmdlZCI6ZmFsc2UsIklzTmV3Ijp0cnVlfSx7IiRpZCI6IjIwNiIsIkRhdGUiOiIyMDE2LTEyLTMwVDIzOjU5OjU5Ljk5OVoiLCJTdHlsZSI6eyIkaWQiOiIyMDciLCJTaGFwZSI6MCwiQ29ubmVjdG9yTWFyZ2luIjp7IiRyZWYiOiI1NCJ9LCJDb25uZWN0b3JTdHlsZSI6eyIkaWQiOiIyMDgiLCJMaW5lQ29sb3IiOnsiJGlkIjoiMjA5IiwiJHR5cGUiOiJOTFJFLkNvbW1vbi5Eb20uU29saWRDb2xvckJydXNoLCBOTFJFLkNvbW1vbiIsIkNvbG9yIjp7IiRpZCI6IjIxMCIsIkEiOjI1NSwiUiI6MjU1LCJHIjoxODksIkIiOjcxfX0sIkxpbmVXZWlnaHQiOjEuMCwiTGluZVR5cGUiOjAsIlBhcmVudFN0eWxlIjp7IiRyZWYiOiI1NSJ9fSwiSXNCZWxvd1RpbWViYW5kIjpmYWxzZSwiSGlkZURhdGUiOmZhbHNlLCJTaGFwZVNpemUiOjEsIlNwYWNpbmciOjAuMCwiUGFkZGluZyI6eyIkaWQiOiIyMTEiLCJUb3AiOjAsIkxlZnQiOjAsIlJpZ2h0IjowLCJCb3R0b20iOjB9LCJTaGFwZVN0eWxlIjp7IiRpZCI6IjIxMiIsIk1hcmdpbiI6eyIkcmVmIjoiNjAifSwiUGFkZGluZyI6eyIkcmVmIjoiNjEifSwiQmFja2dyb3VuZCI6eyIkaWQiOiIyMTMiLCJDb2xvciI6eyIkaWQiOiIyMTQiLCJBIjoyNTUsIlIiOjI1NSwiRyI6MTg5LCJCIjo3MX19LCJJc1Zpc2libGUiOnRydWUsIldpZHRoIjoxOC4wLCJIZWlnaHQiOjIwLjAsIkJvcmRlclN0eWxlIjp7IiRpZCI6IjIxNSIsIkxpbmVDb2xvciI6eyIkcmVmIjoiNjMifSwiTGluZVdlaWdodCI6MC4wLCJMaW5lVHlwZSI6MCwiUGFyZW50U3R5bGUiOnsiJHJlZiI6IjYyIn19LCJQYXJlbnRTdHlsZSI6eyIkcmVmIjoiNTkifX0sIlRpdGxlU3R5bGUiOnsiJGlkIjoiMjE2IiwiRm9udFNldHRpbmdzIjp7IiRpZCI6IjIxNyIsIkZvbnRTaXplIjoxMSwiRm9udE5hbWUiOiJUYWhvbWEiLCJJc0JvbGQiOmZhbHNlLCJJc0l0YWxpYyI6ZmFsc2UsIklzVW5kZXJsaW5lZCI6ZmFsc2UsIlBhcmVudFN0eWxlIjp7IiRyZWYiOiI2NiJ9fSwiQXV0b1NpemUiOjAsIkZvcmVncm91bmQiOnsiJHJlZiI6IjY3In0sIk1heFdpZHRoIjo1OC42MjUwMzgxNDY5NzI2NTY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xOCIsIkxpbmVDb2xvciI6bnVsbCwiTGluZVdlaWdodCI6MC4wLCJMaW5lVHlwZSI6MCwiUGFyZW50U3R5bGUiOm51bGx9LCJQYXJlbnRTdHlsZSI6eyIkcmVmIjoiNjUifX0sIkRhdGVTdHlsZSI6eyIkaWQiOiIyMTkiLCJGb250U2V0dGluZ3MiOnsiJGlkIjoiMjIwIiwiRm9udFNpemUiOjEwLCJGb250TmFtZSI6IlRhaG9tY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jEiLCJMaW5lQ29sb3IiOm51bGwsIkxpbmVXZWlnaHQiOjAuMCwiTGluZVR5cGUiOjAsIlBhcmVudFN0eWxlIjpudWxsfSwiUGFyZW50U3R5bGUiOnsiJHJlZiI6IjcyIn19LCJEYXRlRm9ybWF0Ijp7IiRyZWYiOiI3OSJ9LCJJc1Zpc2libGUiOnRydWUsIlBhcmVudFN0eWxlIjp7IiRyZWYiOiI1MyJ9fSwiUG9zaXRpb24iOnsiJGlkIjoiMjIyIiwiUmF0aW8iOjAuMDk1NTQ5MjkzODAwNjM2NTc4LCJJc0N1c3RvbSI6dHJ1ZX0sIklkIjoiOTc0NDdjOGUtNWZlMy00OGE3LWFhNmYtYTYyYzQyMGFmNmVkIiwiSW1wb3J0SWQiOm51bGwsIlRpdGxlIjoiTWlsZXN0b25lIDYiLCJOb3RlIjpudWxsLCJIeXBlcmxpbmsiOm51bGwsIklzQ2hhbmdlZCI6ZmFsc2UsIklzTmV3Ijp0cnVlfSx7IiRpZCI6IjIyMyIsIkRhdGUiOiIyMDE3LTAzLTExVDIzOjU5OjU5Ljk5OVoiLCJTdHlsZSI6eyIkaWQiOiIyMjQiLCJTaGFwZSI6MCwiQ29ubmVjdG9yTWFyZ2luIjp7IiRyZWYiOiI1NCJ9LCJDb25uZWN0b3JTdHlsZSI6eyIkaWQiOiIyMjUiLCJMaW5lQ29sb3IiOnsiJGlkIjoiMjI2IiwiJHR5cGUiOiJOTFJFLkNvbW1vbi5Eb20uU29saWRDb2xvckJydXNoLCBOTFJFLkNvbW1vbiIsIkNvbG9yIjp7IiRpZCI6IjIyNyIsIkEiOjI1NSwiUiI6MjU1LCJHIjoxODksIkIiOjcxfX0sIkxpbmVXZWlnaHQiOjEuMCwiTGluZVR5cGUiOjAsIlBhcmVudFN0eWxlIjp7IiRyZWYiOiI1NSJ9fSwiSXNCZWxvd1RpbWViYW5kIjpmYWxzZSwiSGlkZURhdGUiOmZhbHNlLCJTaGFwZVNpemUiOjEsIlNwYWNpbmciOjAuMCwiUGFkZGluZyI6eyIkaWQiOiIyMjgiLCJUb3AiOjAsIkxlZnQiOjAsIlJpZ2h0IjowLCJCb3R0b20iOjB9LCJTaGFwZVN0eWxlIjp7IiRpZCI6IjIyOSIsIk1hcmdpbiI6eyIkcmVmIjoiNjAifSwiUGFkZGluZyI6eyIkcmVmIjoiNjEifSwiQmFja2dyb3VuZCI6eyIkaWQiOiIyMzAiLCJDb2xvciI6eyIkaWQiOiIyMzEiLCJBIjoyNTUsIlIiOjI1NSwiRyI6MTg5LCJCIjo3MX19LCJJc1Zpc2libGUiOnRydWUsIldpZHRoIjoxOC4wLCJIZWlnaHQiOjIwLjAsIkJvcmRlclN0eWxlIjp7IiRpZCI6IjIzMiIsIkxpbmVDb2xvciI6eyIkcmVmIjoiNjMifSwiTGluZVdlaWdodCI6MC4wLCJMaW5lVHlwZSI6MCwiUGFyZW50U3R5bGUiOnsiJHJlZiI6IjYyIn19LCJQYXJlbnRTdHlsZSI6eyIkcmVmIjoiNTkifX0sIlRpdGxlU3R5bGUiOnsiJGlkIjoiMjMzIiwiRm9udFNldHRpbmdzIjp7IiRpZCI6IjIzNCIsIkZvbnRTaXplIjoxMSwiRm9udE5hbWUiOiJUYWhvbWEiLCJJc0JvbGQiOmZhbHNlLCJJc0l0YWxpYyI6ZmFsc2UsIklzVW5kZXJsaW5lZCI6ZmFsc2UsIlBhcmVudFN0eWxlIjp7IiRyZWYiOiI2NiJ9fSwiQXV0b1NpemUiOjAsIkZvcmVncm91bmQiOnsiJHJlZiI6IjY3In0sIk1heFdpZHRoIjo1OC42MjUwMzgxNDY5NzI2NTY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zNSIsIkxpbmVDb2xvciI6bnVsbCwiTGluZVdlaWdodCI6MC4wLCJMaW5lVHlwZSI6MCwiUGFyZW50U3R5bGUiOm51bGx9LCJQYXJlbnRTdHlsZSI6eyIkcmVmIjoiNjUifX0sIkRhdGVTdHlsZSI6eyIkaWQiOiIyMzYiLCJGb250U2V0dGluZ3MiOnsiJGlkIjoiMjM3IiwiRm9udFNpemUiOjEwLCJGb250TmFtZSI6IlRhaG9tY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zgiLCJMaW5lQ29sb3IiOm51bGwsIkxpbmVXZWlnaHQiOjAuMCwiTGluZVR5cGUiOjAsIlBhcmVudFN0eWxlIjpudWxsfSwiUGFyZW50U3R5bGUiOnsiJHJlZiI6IjcyIn19LCJEYXRlRm9ybWF0Ijp7IiRyZWYiOiI3OSJ9LCJJc1Zpc2libGUiOnRydWUsIlBhcmVudFN0eWxlIjp7IiRyZWYiOiI1MyJ9fSwiUG9zaXRpb24iOnsiJGlkIjoiMjM5IiwiUmF0aW8iOjAuMTgyMzE2MTIzMTE0NjkxODQsIklzQ3VzdG9tIjp0cnVlfSwiSWQiOiJjYmUyODZiMS1mMTAyLTQ0ODYtYWQyZC1jZDc0NTZhODY5ZDAiLCJJbXBvcnRJZCI6bnVsbCwiVGl0bGUiOiJNaWxlc3RvbmUgNyIsIk5vdGUiOm51bGwsIkh5cGVybGluayI6bnVsbCwiSXNDaGFuZ2VkIjpmYWxzZSwiSXNOZXciOnRydWV9LHsiJGlkIjoiMjQwIiwiRGF0ZSI6IjIwMTctMDQtMjFUMjM6NTk6NTkuOTk5WiIsIlN0eWxlIjp7IiRpZCI6IjI0MSIsIlNoYXBlIjowLCJDb25uZWN0b3JNYXJnaW4iOnsiJHJlZiI6IjU0In0sIkNvbm5lY3RvclN0eWxlIjp7IiRpZCI6IjI0MiIsIkxpbmVDb2xvciI6eyIkaWQiOiIyNDMiLCIkdHlwZSI6Ik5MUkUuQ29tbW9uLkRvbS5Tb2xpZENvbG9yQnJ1c2gsIE5MUkUuQ29tbW9uIiwiQ29sb3IiOnsiJGlkIjoiMjQ0IiwiQSI6MjU1LCJSIjoyNTUsIkciOjE4OSwiQiI6NzF9fSwiTGluZVdlaWdodCI6MS4wLCJMaW5lVHlwZSI6MCwiUGFyZW50U3R5bGUiOnsiJHJlZiI6IjU1In19LCJJc0JlbG93VGltZWJhbmQiOnRydWUsIkhpZGVEYXRlIjpmYWxzZSwiU2hhcGVTaXplIjoxLCJTcGFjaW5nIjowLjAsIlBhZGRpbmciOnsiJGlkIjoiMjQ1IiwiVG9wIjowLCJMZWZ0IjowLCJSaWdodCI6MCwiQm90dG9tIjowfSwiU2hhcGVTdHlsZSI6eyIkaWQiOiIyNDYiLCJNYXJnaW4iOnsiJHJlZiI6IjYwIn0sIlBhZGRpbmciOnsiJHJlZiI6IjYxIn0sIkJhY2tncm91bmQiOnsiJGlkIjoiMjQ3IiwiQ29sb3IiOnsiJGlkIjoiMjQ4IiwiQSI6MjU1LCJSIjoyNTUsIkciOjE4OSwiQiI6NzF9fSwiSXNWaXNpYmxlIjp0cnVlLCJXaWR0aCI6MTguMCwiSGVpZ2h0IjoyMC4wLCJCb3JkZXJTdHlsZSI6eyIkaWQiOiIyNDkiLCJMaW5lQ29sb3IiOnsiJHJlZiI6IjYzIn0sIkxpbmVXZWlnaHQiOjAuMCwiTGluZVR5cGUiOjAsIlBhcmVudFN0eWxlIjp7IiRyZWYiOiI2MiJ9fSwiUGFyZW50U3R5bGUiOnsiJHJlZiI6IjU5In19LCJUaXRsZVN0eWxlIjp7IiRpZCI6IjI1MCIsIkZvbnRTZXR0aW5ncyI6eyIkaWQiOiIyNTEiLCJGb250U2l6ZSI6MTEsIkZvbnROYW1lIjoiVGFob21hIiwiSXNCb2xkIjpmYWxzZSwiSXNJdGFsaWMiOmZhbHNlLCJJc1VuZGVybGluZWQiOmZhbHNlLCJQYXJlbnRTdHlsZSI6eyIkcmVmIjoiNjYifX0sIkF1dG9TaXplIjowLCJGb3JlZ3JvdW5kIjp7IiRyZWYiOiI2NyJ9LCJNYXhXaWR0aCI6NTguNjI1MDM4MTQ2OTcyNjU2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NTIiLCJMaW5lQ29sb3IiOm51bGwsIkxpbmVXZWlnaHQiOjAuMCwiTGluZVR5cGUiOjAsIlBhcmVudFN0eWxlIjpudWxsfSwiUGFyZW50U3R5bGUiOnsiJHJlZiI6IjY1In19LCJEYXRlU3R5bGUiOnsiJGlkIjoiMjUzIiwiRm9udFNldHRpbmdzIjp7IiRpZCI6IjI1NCIsIkZvbnRTaXplIjoxMCwiRm9udE5hbWUiOiJUYWhvbWE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U1IiwiTGluZUNvbG9yIjpudWxsLCJMaW5lV2VpZ2h0IjowLjAsIkxpbmVUeXBlIjowLCJQYXJlbnRTdHlsZSI6bnVsbH0sIlBhcmVudFN0eWxlIjp7IiRyZWYiOiI3MiJ9fSwiRGF0ZUZvcm1hdCI6eyIkcmVmIjoiNzkifSwiSXNWaXNpYmxlIjp0cnVlLCJQYXJlbnRTdHlsZSI6eyIkcmVmIjoiNTMifX0sIlBvc2l0aW9uIjp7IiRpZCI6IjI1NiIsIlJhdGlvIjowLjEyNDIwODAwMTc4NDMzNjM3LCJJc0N1c3RvbSI6dHJ1ZX0sIklkIjoiMDc5MGYyZTUtMDQ2MC00NTliLTg0OWUtNmMxZTk3Yjk4NGRiIiwiSW1wb3J0SWQiOm51bGwsIlRpdGxlIjoiTWlsZXN0b25lIDgiLCJOb3RlIjpudWxsLCJIeXBlcmxpbmsiOm51bGwsIklzQ2hhbmdlZCI6ZmFsc2UsIklzTmV3Ijp0cnVlfSx7IiRpZCI6IjI1NyIsIkRhdGUiOiIyMDE3LTA1LTI1VDIzOjU5OjU5Ljk5OVoiLCJTdHlsZSI6eyIkaWQiOiIyNTgiLCJTaGFwZSI6MTQsIkNvbm5lY3Rvck1hcmdpbiI6eyIkcmVmIjoiNTQifSwiQ29ubmVjdG9yU3R5bGUiOnsiJGlkIjoiMjU5IiwiTGluZUNvbG9yIjp7IiRpZCI6IjI2MCIsIiR0eXBlIjoiTkxSRS5Db21tb24uRG9tLlNvbGlkQ29sb3JCcnVzaCwgTkxSRS5Db21tb24iLCJDb2xvciI6eyIkaWQiOiIyNjEiLCJBIjoyNTUsIlIiOjIzMiwiRyI6NzYsIkIiOjM0fX0sIkxpbmVXZWlnaHQiOjEuMCwiTGluZVR5cGUiOjAsIlBhcmVudFN0eWxlIjp7IiRyZWYiOiI1NSJ9fSwiSXNCZWxvd1RpbWViYW5kIjpmYWxzZSwiSGlkZURhdGUiOmZhbHNlLCJTaGFwZVNpemUiOjEsIlNwYWNpbmciOjAuMCwiUGFkZGluZyI6eyIkaWQiOiIyNjIiLCJUb3AiOjAsIkxlZnQiOjAsIlJpZ2h0IjowLCJCb3R0b20iOjB9LCJTaGFwZVN0eWxlIjp7IiRpZCI6IjI2MyIsIk1hcmdpbiI6eyIkcmVmIjoiNjAifSwiUGFkZGluZyI6eyIkcmVmIjoiNjEifSwiQmFja2dyb3VuZCI6eyIkaWQiOiIyNjQiLCJDb2xvciI6eyIkaWQiOiIyNjUiLCJBIjoyNTUsIlIiOjIzMiwiRyI6NzYsIkIiOjM0fX0sIklzVmlzaWJsZSI6dHJ1ZSwiV2lkdGgiOjE4LjAsIkhlaWdodCI6MjAuMCwiQm9yZGVyU3R5bGUiOnsiJGlkIjoiMjY2IiwiTGluZUNvbG9yIjp7IiRyZWYiOiI2MyJ9LCJMaW5lV2VpZ2h0IjowLjAsIkxpbmVUeXBlIjowLCJQYXJlbnRTdHlsZSI6eyIkcmVmIjoiNjIifX0sIlBhcmVudFN0eWxlIjp7IiRyZWYiOiI1OSJ9fSwiVGl0bGVTdHlsZSI6eyIkaWQiOiIyNjciLCJGb250U2V0dGluZ3MiOnsiJGlkIjoiMjY4IiwiRm9udFNpemUiOjExLCJGb250TmFtZSI6IlRhaG9tYSIsIklzQm9sZCI6ZmFsc2UsIklzSXRhbGljIjpmYWxzZSwiSXNVbmRlcmxpbmVkIjpmYWxzZSwiUGFyZW50U3R5bGUiOnsiJHJlZiI6IjY2In19LCJBdXRvU2l6ZSI6MCwiRm9yZWdyb3VuZCI6eyIkcmVmIjoiNjcifSwiTWF4V2lkdGgiOjU4LjYyNTAzODE0Njk3MjY1Ni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Y5IiwiTGluZUNvbG9yIjpudWxsLCJMaW5lV2VpZ2h0IjowLjAsIkxpbmVUeXBlIjowLCJQYXJlbnRTdHlsZSI6bnVsbH0sIlBhcmVudFN0eWxlIjp7IiRyZWYiOiI2NSJ9fSwiRGF0ZVN0eWxlIjp7IiRpZCI6IjI3MCIsIkZvbnRTZXR0aW5ncyI6eyIkaWQiOiIyNzEiLCJGb250U2l6ZSI6MTAsIkZvbnROYW1lIjoiVGFob21h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3MiIsIkxpbmVDb2xvciI6bnVsbCwiTGluZVdlaWdodCI6MC4wLCJMaW5lVHlwZSI6MCwiUGFyZW50U3R5bGUiOm51bGx9LCJQYXJlbnRTdHlsZSI6eyIkcmVmIjoiNzIifX0sIkRhdGVGb3JtYXQiOnsiJHJlZiI6Ijc5In0sIklzVmlzaWJsZSI6dHJ1ZSwiUGFyZW50U3R5bGUiOnsiJHJlZiI6IjUzIn19LCJQb3NpdGlvbiI6eyIkaWQiOiIyNzMiLCJSYXRpbyI6MC4wOTU1NDkyOTM4MDA2MzY1NzgsIklzQ3VzdG9tIjp0cnVlfSwiSWQiOiI0OTE1ZjYwOS1kMTcyLTRiOWUtOWU5NS03NTQ3MGY4ZjMzMjAiLCJJbXBvcnRJZCI6bnVsbCwiVGl0bGUiOiJNaWxlc3RvbmUgOSIsIk5vdGUiOm51bGwsIkh5cGVybGluayI6bnVsbCwiSXNDaGFuZ2VkIjpmYWxzZSwiSXNOZXciOnRydWV9LHsiJGlkIjoiMjc0IiwiRGF0ZSI6IjIwMTctMDgtMTlUMjM6NTk6NTkuOTk5WiIsIlN0eWxlIjp7IiRpZCI6IjI3NSIsIlNoYXBlIjowLCJDb25uZWN0b3JNYXJnaW4iOnsiJHJlZiI6IjU0In0sIkNvbm5lY3RvclN0eWxlIjp7IiRpZCI6IjI3NiIsIkxpbmVDb2xvciI6eyIkaWQiOiIyNzciLCIkdHlwZSI6Ik5MUkUuQ29tbW9uLkRvbS5Tb2xpZENvbG9yQnJ1c2gsIE5MUkUuQ29tbW9uIiwiQ29sb3IiOnsiJGlkIjoiMjc4IiwiQSI6MjU1LCJSIjoyNTUsIkciOjEzMiwiQiI6Mzl9fSwiTGluZVdlaWdodCI6MS4wLCJMaW5lVHlwZSI6MCwiUGFyZW50U3R5bGUiOnsiJHJlZiI6IjU1In19LCJJc0JlbG93VGltZWJhbmQiOnRydWUsIkhpZGVEYXRlIjpmYWxzZSwiU2hhcGVTaXplIjoxLCJTcGFjaW5nIjowLjAsIlBhZGRpbmciOnsiJGlkIjoiMjc5IiwiVG9wIjowLCJMZWZ0IjowLCJSaWdodCI6MCwiQm90dG9tIjowfSwiU2hhcGVTdHlsZSI6eyIkaWQiOiIyODAiLCJNYXJnaW4iOnsiJHJlZiI6IjYwIn0sIlBhZGRpbmciOnsiJHJlZiI6IjYxIn0sIkJhY2tncm91bmQiOnsiJGlkIjoiMjgxIiwiQ29sb3IiOnsiJGlkIjoiMjgyIiwiQSI6MjU1LCJSIjoyNTUsIkciOjEzMiwiQiI6Mzl9fSwiSXNWaXNpYmxlIjp0cnVlLCJXaWR0aCI6MTguMCwiSGVpZ2h0IjoyMC4wLCJCb3JkZXJTdHlsZSI6eyIkaWQiOiIyODMiLCJMaW5lQ29sb3IiOnsiJHJlZiI6IjYzIn0sIkxpbmVXZWlnaHQiOjAuMCwiTGluZVR5cGUiOjAsIlBhcmVudFN0eWxlIjp7IiRyZWYiOiI2MiJ9fSwiUGFyZW50U3R5bGUiOnsiJHJlZiI6IjU5In19LCJUaXRsZVN0eWxlIjp7IiRpZCI6IjI4NCIsIkZvbnRTZXR0aW5ncyI6eyIkaWQiOiIyODUiLCJGb250U2l6ZSI6MTEsIkZvbnROYW1lIjoiVGFob21hIiwiSXNCb2xkIjpmYWxzZSwiSXNJdGFsaWMiOmZhbHNlLCJJc1VuZGVybGluZWQiOmZhbHNlLCJQYXJlbnRTdHlsZSI6eyIkcmVmIjoiNjYifX0sIkF1dG9TaXplIjowLCJGb3JlZ3JvdW5kIjp7IiRyZWYiOiI2NyJ9LCJNYXhXaWR0aCI6NjQuNjI1MDM4MTQ2OTcyNjU2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ODYiLCJMaW5lQ29sb3IiOm51bGwsIkxpbmVXZWlnaHQiOjAuMCwiTGluZVR5cGUiOjAsIlBhcmVudFN0eWxlIjpudWxsfSwiUGFyZW50U3R5bGUiOnsiJHJlZiI6IjY1In19LCJEYXRlU3R5bGUiOnsiJGlkIjoiMjg3IiwiRm9udFNldHRpbmdzIjp7IiRpZCI6IjI4OCIsIkZvbnRTaXplIjoxMCwiRm9udE5hbWUiOiJUYWhvbWE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g5IiwiTGluZUNvbG9yIjpudWxsLCJMaW5lV2VpZ2h0IjowLjAsIkxpbmVUeXBlIjowLCJQYXJlbnRTdHlsZSI6bnVsbH0sIlBhcmVudFN0eWxlIjp7IiRyZWYiOiI3MiJ9fSwiRGF0ZUZvcm1hdCI6eyIkcmVmIjoiNzkifSwiSXNWaXNpYmxlIjp0cnVlLCJQYXJlbnRTdHlsZSI6eyIkcmVmIjoiNTMifX0sIlBvc2l0aW9uIjp7IiRpZCI6IjI5MCIsIlJhdGlvIjowLjA5MTQ2OTQ3ODY1NDI3MjcxMiwiSXNDdXN0b20iOnRydWV9LCJJZCI6IjU5OTQ1NDNhLTkzZmItNDk4OS1iMDI5LWM4MTY2YWYxNTg0YyIsIkltcG9ydElkIjpudWxsLCJUaXRsZSI6Ik1pbGVzdG9uZSAxMCIsIk5vdGUiOm51bGwsIkh5cGVybGluayI6bnVsbCwiSXNDaGFuZ2VkIjpmYWxzZSwiSXNOZXciOnRydWV9LHsiJGlkIjoiMjkxIiwiRGF0ZSI6IjIwMTctMDktMzBUMjM6NTk6NTkuOTk5WiIsIlN0eWxlIjp7IiRpZCI6IjI5MiIsIlNoYXBlIjoxNCwiQ29ubmVjdG9yTWFyZ2luIjp7IiRyZWYiOiI1NCJ9LCJDb25uZWN0b3JTdHlsZSI6eyIkaWQiOiIyOTMiLCJMaW5lQ29sb3IiOnsiJHJlZiI6IjU2In0sIkxpbmVXZWlnaHQiOjEuMCwiTGluZVR5cGUiOjAsIlBhcmVudFN0eWxlIjp7IiRyZWYiOiI1NSJ9fSwiSXNCZWxvd1RpbWViYW5kIjpmYWxzZSwiSGlkZURhdGUiOmZhbHNlLCJTaGFwZVNpemUiOjEsIlNwYWNpbmciOjAuMCwiUGFkZGluZyI6eyIkaWQiOiIyOTQiLCJUb3AiOjAsIkxlZnQiOjAsIlJpZ2h0IjowLCJCb3R0b20iOjB9LCJTaGFwZVN0eWxlIjp7IiRpZCI6IjI5NSIsIk1hcmdpbiI6eyIkcmVmIjoiNjAifSwiUGFkZGluZyI6eyIkcmVmIjoiNjEifSwiQmFja2dyb3VuZCI6eyIkaWQiOiIyOTYiLCJDb2xvciI6eyIkaWQiOiIyOTciLCJBIjoyNTUsIlIiOjE3OCwiRyI6MzgsIkIiOjB9fSwiSXNWaXNpYmxlIjp0cnVlLCJXaWR0aCI6MTguMCwiSGVpZ2h0IjoyMC4wLCJCb3JkZXJTdHlsZSI6eyIkaWQiOiIyOTgiLCJMaW5lQ29sb3IiOnsiJHJlZiI6IjYzIn0sIkxpbmVXZWlnaHQiOjAuMCwiTGluZVR5cGUiOjAsIlBhcmVudFN0eWxlIjp7IiRyZWYiOiI2MiJ9fSwiUGFyZW50U3R5bGUiOnsiJHJlZiI6IjU5In19LCJUaXRsZVN0eWxlIjp7IiRpZCI6IjI5OSIsIkZvbnRTZXR0aW5ncyI6eyIkaWQiOiIzMDAiLCJGb250U2l6ZSI6MTEsIkZvbnROYW1lIjoiVGFob21hIiwiSXNCb2xkIjpmYWxzZSwiSXNJdGFsaWMiOmZhbHNlLCJJc1VuZGVybGluZWQiOmZhbHNlLCJQYXJlbnRTdHlsZSI6eyIkcmVmIjoiNjYifX0sIkF1dG9TaXplIjowLCJGb3JlZ3JvdW5kIjp7IiRyZWYiOiI2NyJ9LCJNYXhXaWR0aCI6NjQuNjI0OTYxODUzMDI3MzQ0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zMDEiLCJMaW5lQ29sb3IiOm51bGwsIkxpbmVXZWlnaHQiOjAuMCwiTGluZVR5cGUiOjAsIlBhcmVudFN0eWxlIjpudWxsfSwiUGFyZW50U3R5bGUiOnsiJHJlZiI6IjY1In19LCJEYXRlU3R5bGUiOnsiJGlkIjoiMzAyIiwiRm9udFNldHRpbmdzIjp7IiRpZCI6IjMwMyIsIkZvbnRTaXplIjoxMCwiRm9udE5hbWUiOiJUYWhvbWE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A0IiwiTGluZUNvbG9yIjpudWxsLCJMaW5lV2VpZ2h0IjowLjAsIkxpbmVUeXBlIjowLCJQYXJlbnRTdHlsZSI6bnVsbH0sIlBhcmVudFN0eWxlIjp7IiRyZWYiOiI3MiJ9fSwiRGF0ZUZvcm1hdCI6eyIkcmVmIjoiNzkifSwiSXNWaXNpYmxlIjp0cnVlLCJQYXJlbnRTdHlsZSI6eyIkcmVmIjoiNTMifX0sIlBvc2l0aW9uIjp7IiRpZCI6IjMwNSIsIlJhdGlvIjowLjEyMDMxNDk1ODM2MDQ2MDA2LCJJc0N1c3RvbSI6dHJ1ZX0sIklkIjoiNDk4ZGY5NzYtYmE0Mi00NjliLTllYjQtMzcwMDFiZmY2ZTRmIiwiSW1wb3J0SWQiOm51bGwsIlRpdGxlIjoiTWlsZXN0b25lIDExIiwiTm90ZSI6bnVsbCwiSHlwZXJsaW5rIjpudWxsLCJJc0NoYW5nZWQiOmZhbHNlLCJJc05ldyI6dHJ1ZX0seyIkaWQiOiIzMDYiLCJEYXRlIjoiMjAxNy0xMi0xNVQyMzo1OTo1OS45OTlaIiwiU3R5bGUiOnsiJGlkIjoiMzA3IiwiU2hhcGUiOjEwLCJDb25uZWN0b3JNYXJnaW4iOnsiJHJlZiI6IjU0In0sIkNvbm5lY3RvclN0eWxlIjp7IiRpZCI6IjMwOCIsIkxpbmVDb2xvciI6eyIkaWQiOiIzMDkiLCIkdHlwZSI6Ik5MUkUuQ29tbW9uLkRvbS5Tb2xpZENvbG9yQnJ1c2gsIE5MUkUuQ29tbW9uIiwiQ29sb3IiOnsiJGlkIjoiMzEwIiwiQSI6MjU1LCJSIjoxNTAsIkciOjIxNCwiQiI6NjZ9fSwiTGluZVdlaWdodCI6MS4wLCJMaW5lVHlwZSI6MCwiUGFyZW50U3R5bGUiOnsiJHJlZiI6IjU1In19LCJJc0JlbG93VGltZWJhbmQiOnRydWUsIkhpZGVEYXRlIjpmYWxzZSwiU2hhcGVTaXplIjoxLCJTcGFjaW5nIjowLjAsIlBhZGRpbmciOnsiJGlkIjoiMzExIiwiVG9wIjowLCJMZWZ0IjowLCJSaWdodCI6MCwiQm90dG9tIjowfSwiU2hhcGVTdHlsZSI6eyIkaWQiOiIzMTIiLCJNYXJnaW4iOnsiJHJlZiI6IjYwIn0sIlBhZGRpbmciOnsiJHJlZiI6IjYxIn0sIkJhY2tncm91bmQiOnsiJGlkIjoiMzEzIiwiQ29sb3IiOnsiJGlkIjoiMzE0IiwiQSI6MjU1LCJSIjoxNTAsIkciOjIxNCwiQiI6NjZ9fSwiSXNWaXNpYmxlIjp0cnVlLCJXaWR0aCI6MTguMCwiSGVpZ2h0IjoyMC4wLCJCb3JkZXJTdHlsZSI6eyIkaWQiOiIzMTUiLCJMaW5lQ29sb3IiOnsiJHJlZiI6IjYzIn0sIkxpbmVXZWlnaHQiOjAuMCwiTGluZVR5cGUiOjAsIlBhcmVudFN0eWxlIjp7IiRyZWYiOiI2MiJ9fSwiUGFyZW50U3R5bGUiOnsiJHJlZiI6IjU5In19LCJUaXRsZVN0eWxlIjp7IiRpZCI6IjMxNiIsIkZvbnRTZXR0aW5ncyI6eyIkaWQiOiIzMTciLCJGb250U2l6ZSI6MTEsIkZvbnROYW1lIjoiVGFob21hIiwiSXNCb2xkIjpmYWxzZSwiSXNJdGFsaWMiOmZhbHNlLCJJc1VuZGVybGluZWQiOmZhbHNlLCJQYXJlbnRTdHlsZSI6eyIkcmVmIjoiNjYifX0sIkF1dG9TaXplIjowLCJGb3JlZ3JvdW5kIjp7IiRyZWYiOiI2NyJ9LCJNYXhXaWR0aCI6NjQuNjI0OTYxODUzMDI3MzQ0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zMTgiLCJMaW5lQ29sb3IiOm51bGwsIkxpbmVXZWlnaHQiOjAuMCwiTGluZVR5cGUiOjAsIlBhcmVudFN0eWxlIjpudWxsfSwiUGFyZW50U3R5bGUiOnsiJHJlZiI6IjY1In19LCJEYXRlU3R5bGUiOnsiJGlkIjoiMzE5IiwiRm9udFNldHRpbmdzIjp7IiRpZCI6IjMyMCIsIkZvbnRTaXplIjoxMCwiRm9udE5hbWUiOiJUYWhvbWE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IxIiwiTGluZUNvbG9yIjpudWxsLCJMaW5lV2VpZ2h0IjowLjAsIkxpbmVUeXBlIjowLCJQYXJlbnRTdHlsZSI6bnVsbH0sIlBhcmVudFN0eWxlIjp7IiRyZWYiOiI3MiJ9fSwiRGF0ZUZvcm1hdCI6eyIkcmVmIjoiNzkifSwiSXNWaXNpYmxlIjp0cnVlLCJQYXJlbnRTdHlsZSI6eyIkcmVmIjoiNTMifX0sIlBvc2l0aW9uIjp7IiRpZCI6IjMyMiIsIlJhdGlvIjowLjEyNzkxNzMwMDM3NzM2Mjk5LCJJc0N1c3RvbSI6dHJ1ZX0sIklkIjoiMDRjYTI0NjAtNjBlOC00NjliLWE0MjktOGE2MWU2MDQ1NDUxIiwiSW1wb3J0SWQiOm51bGwsIlRpdGxlIjoiTWlsZXN0b25lIDEyIiwiTm90ZSI6bnVsbCwiSHlwZXJsaW5rIjpudWxsLCJJc0NoYW5nZWQiOmZhbHNlLCJJc05ldyI6dHJ1ZX1dLCJUYXNrcyI6W3siJGlkIjoiMzIzIiwiR3JvdXBOYW1lIjpudWxsLCJTdGFydERhdGUiOiIyMDE1LTEwLTMwVDAwOjAwOjAwWiIsIkVuZERhdGUiOiIyMDE2LTEwLTI4VDIzOjU5OjU5Ljk5OVoiLCJQZXJjZW50YWdlQ29tcGxldGUiOm51bGwsIlN0eWxlIjp7IiRpZCI6IjMyNCIsIlNoYXBlIjo4LCJTaGFwZVRoaWNrbmVzcyI6MiwiRHVyYXRpb25Gb3JtYXQiOjUsIkluY2x1ZGVOb25Xb3JraW5nRGF5c0luRHVyYXRpb24iOmZhbHNlLCJQZXJjZW50YWdlQ29tcGxldGVTdHlsZSI6eyIkaWQiOiIzMjUiLCJGb250U2V0dGluZ3MiOnsiJGlkIjoiMzI2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I3IiwiTGluZUNvbG9yIjpudWxsLCJMaW5lV2VpZ2h0IjowLjAsIkxpbmVUeXBlIjowLCJQYXJlbnRTdHlsZSI6bnVsbH0sIlBhcmVudFN0eWxlIjp7IiRyZWYiOiI4MSJ9fSwiRHVyYXRpb25TdHlsZSI6eyIkaWQiOiIzMjgiLCJGb250U2V0dGluZ3MiOnsiJGlkIjoiMzI5IiwiRm9udFNpemUiOjcsIkZvbnROYW1lIjoiQ2FsaWJyaSIsIklzQm9sZCI6ZmFsc2UsIklzSXRhbGljIjpmYWxzZSwiSXNVbmRlcmxpbmVkIjpmYWxzZSwiUGFyZW50U3R5bGUiOnsiJHJlZiI6Ijg5In19LCJBdXRvU2l6ZSI6MCwiRm9yZWdyb3VuZCI6eyIkaWQiOiIzMzAiLCJDb2xvciI6eyIkaWQiOiIzMzEiLCJBIjoyNTUsIlIiOjI1NSwiRyI6MjU1LCJCIjoyNTV9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MzIiLCJMaW5lQ29sb3IiOm51bGwsIkxpbmVXZWlnaHQiOjAuMCwiTGluZVR5cGUiOjAsIlBhcmVudFN0eWxlIjpudWxsfSwiUGFyZW50U3R5bGUiOnsiJHJlZiI6Ijg4In19LCJIb3Jpem9udGFsQ29ubmVjdG9yU3R5bGUiOnsiJGlkIjoiMzMzIiwiTGluZUNvbG9yIjp7IiRyZWYiOiI5NiJ9LCJMaW5lV2VpZ2h0IjowLjAsIkxpbmVUeXBlIjowLCJQYXJlbnRTdHlsZSI6eyIkcmVmIjoiOTUifX0sIlZlcnRpY2FsQ29ubmVjdG9yU3R5bGUiOnsiJGlkIjoiMzM0IiwiTGluZUNvbG9yIjp7IiRyZWYiOiI5OSJ9LCJMaW5lV2VpZ2h0IjoxLjAsIkxpbmVUeXBlIjowLCJQYXJlbnRTdHlsZSI6eyIkcmVmIjoiOTgifX0sIk1hcmdpbiI6bnVsbCwiU3RhcnREYXRlUG9zaXRpb24iOjMsIkVuZERhdGVQb3NpdGlvbiI6NCwiVGl0bGVQb3NpdGlvbiI6MiwiRHVyYXRpb25Qb3NpdGlvbiI6MCwiUGVyY2VudGFnZUNvbXBsZXRlZFBvc2l0aW9uIjo2LCJTcGFjaW5nIjo1LCJJc0JlbG93VGltZWJhbmQiOnRydWUsIlBlcmNlbnRhZ2VDb21wbGV0ZVNoYXBlT3BhY2l0eSI6MzUsIlNoYXBlU3R5bGUiOnsiJGlkIjoiMzM1IiwiTWFyZ2luIjp7IiRyZWYiOiIxMDIifSwiUGFkZGluZyI6eyIkaWQiOiIzMzYiLCJUb3AiOjAsIkxlZnQiOjIsIlJpZ2h0IjoyLCJCb3R0b20iOjB9LCJCYWNrZ3JvdW5kIjp7IiRpZCI6IjMzNyIsIkNvbG9yIjp7IiRpZCI6IjMzOCIsIkEiOjI1NSwiUiI6MTc4LCJHIjozOCwiQiI6MH19LCJJc1Zpc2libGUiOnRydWUsIldpZHRoIjowLjAsIkhlaWdodCI6MjIuMCwiQm9yZGVyU3R5bGUiOnsiJGlkIjoiMzM5IiwiTGluZUNvbG9yIjp7IiRpZCI6IjM0MCIsIiR0eXBlIjoiTkxSRS5Db21tb24uRG9tLlNvbGlkQ29sb3JCcnVzaCwgTkxSRS5Db21tb24iLCJDb2xvciI6eyIkaWQiOiIzNDEiLCJBIjoyNTUsIlIiOjI1NSwiRyI6MCwiQiI6MH19LCJMaW5lV2VpZ2h0IjowLjAsIkxpbmVUeXBlIjowLCJQYXJlbnRTdHlsZSI6bnVsbH0sIlBhcmVudFN0eWxlIjp7IiRyZWYiOiIxMDEifX0sIlRpdGxlU3R5bGUiOnsiJGlkIjoiMzQyIiwiRm9udFNldHRpbmdzIjp7IiRpZCI6IjM0MyIsIkZvbnRTaXplIjoxMCwiRm9udE5hbWUiOiJUYWhvbWEiLCJJc0JvbGQiOmZhbHNlLCJJc0l0YWxpYyI6ZmFsc2UsIklzVW5kZXJsaW5lZCI6ZmFsc2UsIlBhcmVudFN0eWxlIjp7IiRyZWYiOiIxMDgifX0sIkF1dG9TaXplIjowLCJGb3JlZ3JvdW5kIjp7IiRyZWYiOiIxMDkifSwiTWF4V2lkdGgiOjIwMC4wLCJNYXhIZWlnaHQiOiJJbmZpbml0eSIsIlNtYXJ0Rm9yZWdyb3VuZElzQWN0aXZlIjpmYWxzZSwiSG9yaXpvbnRhbEFsaWdubWVudCI6MSwiVmVydGljYWxBbGlnbm1lbnQiOjAsIlNtYXJ0Rm9yZWdyb3VuZCI6bnVsbCwiTWFyZ2luIjp7IiRyZWYiOiIxMTEifSwiUGFkZGluZyI6eyIkcmVmIjoiMTEyIn0sIkJhY2tncm91bmQiOnsiJHJlZiI6IjExMyJ9LCJJc1Zpc2libGUiOnRydWUsIldpZHRoIjowLjAsIkhlaWdodCI6MC4wLCJCb3JkZXJTdHlsZSI6eyIkaWQiOiIzNDQiLCJMaW5lQ29sb3IiOm51bGwsIkxpbmVXZWlnaHQiOjAuMCwiTGluZVR5cGUiOjAsIlBhcmVudFN0eWxlIjpudWxsfSwiUGFyZW50U3R5bGUiOnsiJHJlZiI6IjEwNyJ9fSwiRGF0ZVN0eWxlIjp7IiRpZCI6IjM0NSIsIkZvbnRTZXR0aW5ncyI6eyIkaWQiOiIzNDYiLCJGb250U2l6ZSI6MTEsIkZvbnROYW1lIjoiVGFob21hIiwiSXNCb2xkIjpmYWxzZSwiSXNJdGFsaWMiOmZhbHNlLCJJc1VuZGVybGluZWQiOmZhbHNlLCJQYXJlbnRTdHlsZSI6eyIkcmVmIjoiMTE1In19LCJBdXRvU2l6ZSI6MCwiRm9yZWdyb3VuZCI6eyIkaWQiOiIzNDciLCJDb2xvciI6eyIkaWQiOiIzNDgiLCJBIjoyNTUsIlIiOjgwLCJHIjo4MCwiQiI6NzB9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zNDkiLCJMaW5lQ29sb3IiOm51bGwsIkxpbmVXZWlnaHQiOjAuMCwiTGluZVR5cGUiOjAsIlBhcmVudFN0eWxlIjpudWxsfSwiUGFyZW50U3R5bGUiOnsiJHJlZiI6IjExNCJ9fSwiRGF0ZUZvcm1hdCI6eyIkaWQiOiIzNTAiLCJGb3JtYXRTdHJpbmciOiJNL2QveXl5eSIsIlNlcGFyYXRvciI6Ii8iLCJVc2VJbnRlcm5hdGlvbmFsRGF0ZUZvcm1hdCI6ZmFsc2V9LCJJc1Zpc2libGUiOnRydWUsIlBhcmVudFN0eWxlIjp7IiRyZWYiOiI4MCJ9fSwiSW5kZXgiOjEsIklkIjoiMmQ5NjdiYTYtNDVhNS00Mjk1LWEzMDgtNmE4ZTI0NDJiOGJkIiwiSW1wb3J0SWQiOm51bGwsIlRpdGxlIjoiUGhhc2UgSSIsIk5vdGUiOm51bGwsIkh5cGVybGluayI6bnVsbCwiSXNDaGFuZ2VkIjpmYWxzZSwiSXNOZXciOnRydWV9LHsiJGlkIjoiMzUxIiwiR3JvdXBOYW1lIjpudWxsLCJTdGFydERhdGUiOiIyMDE2LTExLTE1VDAwOjAwOjAwWiIsIkVuZERhdGUiOiIyMDE3LTA5LTI1VDIzOjU5OjU5Ljk5OVoiLCJQZXJjZW50YWdlQ29tcGxldGUiOm51bGwsIlN0eWxlIjp7IiRpZCI6IjM1MiIsIlNoYXBlIjo4LCJTaGFwZVRoaWNrbmVzcyI6MiwiRHVyYXRpb25Gb3JtYXQiOjUsIkluY2x1ZGVOb25Xb3JraW5nRGF5c0luRHVyYXRpb24iOmZhbHNlLCJQZXJjZW50YWdlQ29tcGxldGVTdHlsZSI6eyIkaWQiOiIzNTMiLCJGb250U2V0dGluZ3MiOnsiJGlkIjoiMzU0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U1IiwiTGluZUNvbG9yIjpudWxsLCJMaW5lV2VpZ2h0IjowLjAsIkxpbmVUeXBlIjowLCJQYXJlbnRTdHlsZSI6bnVsbH0sIlBhcmVudFN0eWxlIjp7IiRyZWYiOiI4MSJ9fSwiRHVyYXRpb25TdHlsZSI6eyIkaWQiOiIzNTYiLCJGb250U2V0dGluZ3MiOnsiJGlkIjoiMzU3IiwiRm9udFNpemUiOjcsIkZvbnROYW1lIjoiQ2FsaWJyaSIsIklzQm9sZCI6ZmFsc2UsIklzSXRhbGljIjpmYWxzZSwiSXNVbmRlcmxpbmVkIjpmYWxzZSwiUGFyZW50U3R5bGUiOnsiJHJlZiI6Ijg5In19LCJBdXRvU2l6ZSI6MCwiRm9yZWdyb3VuZCI6eyIkaWQiOiIzNTgiLCJDb2xvciI6eyIkaWQiOiIzNTkiLCJBIjoyNTUsIlIiOjI1NSwiRyI6MjU1LCJCIjoyNTV9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NjAiLCJMaW5lQ29sb3IiOm51bGwsIkxpbmVXZWlnaHQiOjAuMCwiTGluZVR5cGUiOjAsIlBhcmVudFN0eWxlIjpudWxsfSwiUGFyZW50U3R5bGUiOnsiJHJlZiI6Ijg4In19LCJIb3Jpem9udGFsQ29ubmVjdG9yU3R5bGUiOnsiJGlkIjoiMzYxIiwiTGluZUNvbG9yIjp7IiRyZWYiOiI5NiJ9LCJMaW5lV2VpZ2h0IjowLjAsIkxpbmVUeXBlIjowLCJQYXJlbnRTdHlsZSI6eyIkcmVmIjoiOTUifX0sIlZlcnRpY2FsQ29ubmVjdG9yU3R5bGUiOnsiJGlkIjoiMzYyIiwiTGluZUNvbG9yIjp7IiRyZWYiOiI5OSJ9LCJMaW5lV2VpZ2h0IjoxLjAsIkxpbmVUeXBlIjowLCJQYXJlbnRTdHlsZSI6eyIkcmVmIjoiOTgifX0sIk1hcmdpbiI6bnVsbCwiU3RhcnREYXRlUG9zaXRpb24iOjMsIkVuZERhdGVQb3NpdGlvbiI6NCwiVGl0bGVQb3NpdGlvbiI6MiwiRHVyYXRpb25Qb3NpdGlvbiI6MCwiUGVyY2VudGFnZUNvbXBsZXRlZFBvc2l0aW9uIjo2LCJTcGFjaW5nIjo1LCJJc0JlbG93VGltZWJhbmQiOnRydWUsIlBlcmNlbnRhZ2VDb21wbGV0ZVNoYXBlT3BhY2l0eSI6MzUsIlNoYXBlU3R5bGUiOnsiJGlkIjoiMzYzIiwiTWFyZ2luIjp7IiRyZWYiOiIxMDIifSwiUGFkZGluZyI6eyIkaWQiOiIzNjQiLCJUb3AiOjAsIkxlZnQiOjIsIlJpZ2h0IjoyLCJCb3R0b20iOjB9LCJCYWNrZ3JvdW5kIjp7IiRpZCI6IjM2NSIsIkNvbG9yIjp7IiRpZCI6IjM2NiIsIkEiOjI1NSwiUiI6ODAsIkciOjgwLCJCIjo3MH19LCJJc1Zpc2libGUiOnRydWUsIldpZHRoIjowLjAsIkhlaWdodCI6MjIuMCwiQm9yZGVyU3R5bGUiOnsiJGlkIjoiMzY3IiwiTGluZUNvbG9yIjp7IiRpZCI6IjM2OCIsIiR0eXBlIjoiTkxSRS5Db21tb24uRG9tLlNvbGlkQ29sb3JCcnVzaCwgTkxSRS5Db21tb24iLCJDb2xvciI6eyIkaWQiOiIzNjkiLCJBIjoyNTUsIlIiOjI1NSwiRyI6MCwiQiI6MH19LCJMaW5lV2VpZ2h0IjowLjAsIkxpbmVUeXBlIjowLCJQYXJlbnRTdHlsZSI6bnVsbH0sIlBhcmVudFN0eWxlIjp7IiRyZWYiOiIxMDEifX0sIlRpdGxlU3R5bGUiOnsiJGlkIjoiMzcwIiwiRm9udFNldHRpbmdzIjp7IiRpZCI6IjM3MSIsIkZvbnRTaXplIjoxMCwiRm9udE5hbWUiOiJUYWhvbWEiLCJJc0JvbGQiOmZhbHNlLCJJc0l0YWxpYyI6ZmFsc2UsIklzVW5kZXJsaW5lZCI6ZmFsc2UsIlBhcmVudFN0eWxlIjp7IiRyZWYiOiIxMDgifX0sIkF1dG9TaXplIjowLCJGb3JlZ3JvdW5kIjp7IiRyZWYiOiIxMDkifSwiTWF4V2lkdGgiOjIwMC4wLCJNYXhIZWlnaHQiOiJJbmZpbml0eSIsIlNtYXJ0Rm9yZWdyb3VuZElzQWN0aXZlIjpmYWxzZSwiSG9yaXpvbnRhbEFsaWdubWVudCI6MSwiVmVydGljYWxBbGlnbm1lbnQiOjAsIlNtYXJ0Rm9yZWdyb3VuZCI6bnVsbCwiTWFyZ2luIjp7IiRyZWYiOiIxMTEifSwiUGFkZGluZyI6eyIkcmVmIjoiMTEyIn0sIkJhY2tncm91bmQiOnsiJHJlZiI6IjExMyJ9LCJJc1Zpc2libGUiOnRydWUsIldpZHRoIjowLjAsIkhlaWdodCI6MC4wLCJCb3JkZXJTdHlsZSI6eyIkaWQiOiIzNzIiLCJMaW5lQ29sb3IiOm51bGwsIkxpbmVXZWlnaHQiOjAuMCwiTGluZVR5cGUiOjAsIlBhcmVudFN0eWxlIjpudWxsfSwiUGFyZW50U3R5bGUiOnsiJHJlZiI6IjEwNyJ9fSwiRGF0ZVN0eWxlIjp7IiRpZCI6IjM3MyIsIkZvbnRTZXR0aW5ncyI6eyIkaWQiOiIzNzQiLCJGb250U2l6ZSI6MTEsIkZvbnROYW1lIjoiVGFob21hIiwiSXNCb2xkIjpmYWxzZSwiSXNJdGFsaWMiOmZhbHNlLCJJc1VuZGVybGluZWQiOmZhbHNlLCJQYXJlbnRTdHlsZSI6eyIkcmVmIjoiMTE1In19LCJBdXRvU2l6ZSI6MCwiRm9yZWdyb3VuZCI6eyIkaWQiOiIzNzUiLCJDb2xvciI6eyIkaWQiOiIzNzYiLCJBIjoyNTUsIlIiOjgwLCJHIjo4MCwiQiI6NzB9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zNzciLCJMaW5lQ29sb3IiOm51bGwsIkxpbmVXZWlnaHQiOjAuMCwiTGluZVR5cGUiOjAsIlBhcmVudFN0eWxlIjpudWxsfSwiUGFyZW50U3R5bGUiOnsiJHJlZiI6IjExNCJ9fSwiRGF0ZUZvcm1hdCI6eyIkaWQiOiIzNzgiLCJGb3JtYXRTdHJpbmciOiJNL2QveXl5eSIsIlNlcGFyYXRvciI6Ii8iLCJVc2VJbnRlcm5hdGlvbmFsRGF0ZUZvcm1hdCI6ZmFsc2V9LCJJc1Zpc2libGUiOnRydWUsIlBhcmVudFN0eWxlIjp7IiRyZWYiOiI4MCJ9fSwiSW5kZXgiOjIsIklkIjoiNGU0YzQxYmYtZDEwZC00ZDYyLWJjYjAtNDY3ZGYyNDNkYWEwIiwiSW1wb3J0SWQiOm51bGwsIlRpdGxlIjoiUGhhc2UgSUkiLCJOb3RlIjpudWxsLCJIeXBlcmxpbmsiOm51bGwsIklzQ2hhbmdlZCI6ZmFsc2UsIklzTmV3Ijp0cnVlfSx7IiRpZCI6IjM3OSIsIkdyb3VwTmFtZSI6bnVsbCwiU3RhcnREYXRlIjoiMjAxNy0wNi0xNlQwMDowMDowMFoiLCJFbmREYXRlIjoiMjAxNy0xMS0yOFQyMzo1OTo1OS45OTlaIiwiUGVyY2VudGFnZUNvbXBsZXRlIjpudWxsLCJTdHlsZSI6eyIkaWQiOiIzODAiLCJTaGFwZSI6OCwiU2hhcGVUaGlja25lc3MiOjIsIkR1cmF0aW9uRm9ybWF0Ijo1LCJJbmNsdWRlTm9uV29ya2luZ0RheXNJbkR1cmF0aW9uIjpmYWxzZSwiUGVyY2VudGFnZUNvbXBsZXRlU3R5bGUiOnsiJGlkIjoiMzgxIiwiRm9udFNldHRpbmdzIjp7IiRpZCI6IjM4Mi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4MyIsIkxpbmVDb2xvciI6bnVsbCwiTGluZVdlaWdodCI6MC4wLCJMaW5lVHlwZSI6MCwiUGFyZW50U3R5bGUiOm51bGx9LCJQYXJlbnRTdHlsZSI6eyIkcmVmIjoiODEifX0sIkR1cmF0aW9uU3R5bGUiOnsiJGlkIjoiMzg0IiwiRm9udFNldHRpbmdzIjp7IiRpZCI6IjM4NSIsIkZvbnRTaXplIjo3LCJGb250TmFtZSI6IkNhbGlicmkiLCJJc0JvbGQiOmZhbHNlLCJJc0l0YWxpYyI6ZmFsc2UsIklzVW5kZXJsaW5lZCI6ZmFsc2UsIlBhcmVudFN0eWxlIjp7IiRyZWYiOiI4OSJ9fSwiQXV0b1NpemUiOjAsIkZvcmVncm91bmQiOnsiJGlkIjoiMzg2IiwiQ29sb3IiOnsiJGlkIjoiMzg3IiwiQSI6MjU1LCJSIjoyNTUsIkciOjI1NSwiQiI6MjU1fX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zg4IiwiTGluZUNvbG9yIjpudWxsLCJMaW5lV2VpZ2h0IjowLjAsIkxpbmVUeXBlIjowLCJQYXJlbnRTdHlsZSI6bnVsbH0sIlBhcmVudFN0eWxlIjp7IiRyZWYiOiI4OCJ9fSwiSG9yaXpvbnRhbENvbm5lY3RvclN0eWxlIjp7IiRpZCI6IjM4OSIsIkxpbmVDb2xvciI6eyIkcmVmIjoiOTYifSwiTGluZVdlaWdodCI6MC4wLCJMaW5lVHlwZSI6MCwiUGFyZW50U3R5bGUiOnsiJHJlZiI6Ijk1In19LCJWZXJ0aWNhbENvbm5lY3RvclN0eWxlIjp7IiRpZCI6IjM5MCIsIkxpbmVDb2xvciI6eyIkcmVmIjoiOTkifSwiTGluZVdlaWdodCI6MS4wLCJMaW5lVHlwZSI6MCwiUGFyZW50U3R5bGUiOnsiJHJlZiI6Ijk4In19LCJNYXJnaW4iOm51bGwsIlN0YXJ0RGF0ZVBvc2l0aW9uIjozLCJFbmREYXRlUG9zaXRpb24iOjQsIlRpdGxlUG9zaXRpb24iOjIsIkR1cmF0aW9uUG9zaXRpb24iOjAsIlBlcmNlbnRhZ2VDb21wbGV0ZWRQb3NpdGlvbiI6NiwiU3BhY2luZyI6NSwiSXNCZWxvd1RpbWViYW5kIjp0cnVlLCJQZXJjZW50YWdlQ29tcGxldGVTaGFwZU9wYWNpdHkiOjM1LCJTaGFwZVN0eWxlIjp7IiRpZCI6IjM5MSIsIk1hcmdpbiI6eyIkcmVmIjoiMTAyIn0sIlBhZGRpbmciOnsiJGlkIjoiMzkyIiwiVG9wIjowLCJMZWZ0IjoyLCJSaWdodCI6MiwiQm90dG9tIjowfSwiQmFja2dyb3VuZCI6eyIkaWQiOiIzOTMiLCJDb2xvciI6eyIkaWQiOiIzOTQiLCJBIjoyNTUsIlIiOjE3OCwiRyI6MzgsIkIiOjB9fSwiSXNWaXNpYmxlIjp0cnVlLCJXaWR0aCI6MC4wLCJIZWlnaHQiOjIyLjAsIkJvcmRlclN0eWxlIjp7IiRpZCI6IjM5NSIsIkxpbmVDb2xvciI6eyIkaWQiOiIzOTYiLCIkdHlwZSI6Ik5MUkUuQ29tbW9uLkRvbS5Tb2xpZENvbG9yQnJ1c2gsIE5MUkUuQ29tbW9uIiwiQ29sb3IiOnsiJGlkIjoiMzk3IiwiQSI6MjU1LCJSIjoyNTUsIkciOjAsIkIiOjB9fSwiTGluZVdlaWdodCI6MC4wLCJMaW5lVHlwZSI6MCwiUGFyZW50U3R5bGUiOm51bGx9LCJQYXJlbnRTdHlsZSI6eyIkcmVmIjoiMTAxIn19LCJUaXRsZVN0eWxlIjp7IiRpZCI6IjM5OCIsIkZvbnRTZXR0aW5ncyI6eyIkaWQiOiIzOTkiLCJGb250U2l6ZSI6MTAsIkZvbnROYW1lIjoiVGFob21hIiwiSXNCb2xkIjpmYWxzZSwiSXNJdGFsaWMiOmZhbHNlLCJJc1VuZGVybGluZWQiOmZhbHNlLCJQYXJlbnRTdHlsZSI6eyIkcmVmIjoiMTA4In19LCJBdXRvU2l6ZSI6MCwiRm9yZWdyb3VuZCI6eyIkcmVmIjoiMTA5In0sIk1heFdpZHRoIjoyMDAuMCwiTWF4SGVpZ2h0IjoiSW5maW5pdHkiLCJTbWFydEZvcmVncm91bmRJc0FjdGl2ZSI6ZmFsc2UsIkhvcml6b250YWxBbGlnbm1lbnQiOjEsIlZlcnRpY2FsQWxpZ25tZW50IjowLCJTbWFydEZvcmVncm91bmQiOm51bGwsIk1hcmdpbiI6eyIkcmVmIjoiMTExIn0sIlBhZGRpbmciOnsiJHJlZiI6IjExMiJ9LCJCYWNrZ3JvdW5kIjp7IiRyZWYiOiIxMTMifSwiSXNWaXNpYmxlIjp0cnVlLCJXaWR0aCI6MC4wLCJIZWlnaHQiOjAuMCwiQm9yZGVyU3R5bGUiOnsiJGlkIjoiNDAwIiwiTGluZUNvbG9yIjpudWxsLCJMaW5lV2VpZ2h0IjowLjAsIkxpbmVUeXBlIjowLCJQYXJlbnRTdHlsZSI6bnVsbH0sIlBhcmVudFN0eWxlIjp7IiRyZWYiOiIxMDcifX0sIkRhdGVTdHlsZSI6eyIkaWQiOiI0MDEiLCJGb250U2V0dGluZ3MiOnsiJGlkIjoiNDAyIiwiRm9udFNpemUiOjExLCJGb250TmFtZSI6IlRhaG9tYSIsIklzQm9sZCI6ZmFsc2UsIklzSXRhbGljIjpmYWxzZSwiSXNVbmRlcmxpbmVkIjpmYWxzZSwiUGFyZW50U3R5bGUiOnsiJHJlZiI6IjExNSJ9fSwiQXV0b1NpemUiOjAsIkZvcmVncm91bmQiOnsiJGlkIjoiNDAzIiwiQ29sb3IiOnsiJGlkIjoiNDA0IiwiQSI6MjU1LCJSIjo4MCwiRyI6ODAsIkIiOjcwfX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NDA1IiwiTGluZUNvbG9yIjpudWxsLCJMaW5lV2VpZ2h0IjowLjAsIkxpbmVUeXBlIjowLCJQYXJlbnRTdHlsZSI6bnVsbH0sIlBhcmVudFN0eWxlIjp7IiRyZWYiOiIxMTQifX0sIkRhdGVGb3JtYXQiOnsiJGlkIjoiNDA2IiwiRm9ybWF0U3RyaW5nIjoiTS9kL3l5eXkiLCJTZXBhcmF0b3IiOiIvIiwiVXNlSW50ZXJuYXRpb25hbERhdGVGb3JtYXQiOmZhbHNlfSwiSXNWaXNpYmxlIjp0cnVlLCJQYXJlbnRTdHlsZSI6eyIkcmVmIjoiODAifX0sIkluZGV4IjozLCJJZCI6IjZkY2ExZDY4LTJiYTQtNGU1Ny05ZGU4LTcxYjJmNjNlNDJkYSIsIkltcG9ydElkIjpudWxsLCJUaXRsZSI6IlBoYXNlIElJSSIsIk5vdGUiOm51bGwsIkh5cGVybGluayI6bnVsbCwiSXNDaGFuZ2VkIjpmYWxzZSwiSXNOZXciOnRydWV9XSwiTXNQcm9qZWN0SXRlbXNUcmVlIjp7IiRpZCI6IjQwNyIsIlJvb3QiOnsiJGlkIjoiNDA4IiwiSW1wb3J0SWQiOm51bGwsIklzSW1wb3J0ZWQiOmZhbHNlLCJDaGlsZHJlbiI6W119fSwiU2V0dGluZ3MiOnsiJGlkIjoiNDA5IiwiSW1wYU9wdGlvbnMiOm51bGw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nRydWUsIlNtYXJ0VGltZWxpbmVUYXNrUGVyY2VudGFnZUZpdCI6ZmFsc2V9LCJJc05ldyI6dHJ1ZSwiSW1wb3J0VHlwZSI6MCwiRmlsZVBhdGgiOm51bGwsIlRpbWVsaW5lSW1wb3J0ZWQ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80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2014-05-08T22:29:45Z</dcterms:created>
  <dcterms:modified xsi:type="dcterms:W3CDTF">2016-04-11T00:49:47Z</dcterms:modified>
</cp:coreProperties>
</file>