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24726"/>
    <a:srgbClr val="D24626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391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4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83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7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1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01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44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9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64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65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H="1" flipV="1">
            <a:off x="0" y="0"/>
            <a:ext cx="12192000" cy="6858000"/>
          </a:xfrm>
          <a:prstGeom prst="rect">
            <a:avLst/>
          </a:prstGeom>
          <a:gradFill>
            <a:gsLst>
              <a:gs pos="57054">
                <a:srgbClr val="EEEEEE"/>
              </a:gs>
              <a:gs pos="0">
                <a:schemeClr val="bg1"/>
              </a:gs>
              <a:gs pos="74000">
                <a:schemeClr val="bg1">
                  <a:lumMod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445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slideLayout" Target="../slideLayouts/slideLayout7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61" Type="http://schemas.openxmlformats.org/officeDocument/2006/relationships/tags" Target="../tags/tag6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4" name="OTLSHAPE_M_2d20d7dcc94f4de2946e4373d494f10b_Connector1"/>
          <p:cNvCxnSpPr/>
          <p:nvPr>
            <p:custDataLst>
              <p:tags r:id="rId2"/>
            </p:custDataLst>
          </p:nvPr>
        </p:nvCxnSpPr>
        <p:spPr>
          <a:xfrm>
            <a:off x="7728115" y="3149600"/>
            <a:ext cx="0" cy="549910"/>
          </a:xfrm>
          <a:prstGeom prst="line">
            <a:avLst/>
          </a:prstGeom>
          <a:ln w="9525" cap="flat" cmpd="sng" algn="ctr">
            <a:solidFill>
              <a:schemeClr val="accent6">
                <a:alpha val="3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3" name="OTLSHAPE_M_3bdee929928a47ec82ab115ac7f7e690_Connector1"/>
          <p:cNvCxnSpPr/>
          <p:nvPr>
            <p:custDataLst>
              <p:tags r:id="rId3"/>
            </p:custDataLst>
          </p:nvPr>
        </p:nvCxnSpPr>
        <p:spPr>
          <a:xfrm>
            <a:off x="5968578" y="3187700"/>
            <a:ext cx="0" cy="972820"/>
          </a:xfrm>
          <a:prstGeom prst="line">
            <a:avLst/>
          </a:prstGeom>
          <a:ln w="9525" cap="flat" cmpd="sng" algn="ctr">
            <a:solidFill>
              <a:schemeClr val="accent5">
                <a:alpha val="3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2" name="OTLSHAPE_M_040648a26ff84468a24e7480ad91620e_Connector2"/>
          <p:cNvCxnSpPr/>
          <p:nvPr>
            <p:custDataLst>
              <p:tags r:id="rId4"/>
            </p:custDataLst>
          </p:nvPr>
        </p:nvCxnSpPr>
        <p:spPr>
          <a:xfrm>
            <a:off x="5120491" y="4532630"/>
            <a:ext cx="0" cy="98306"/>
          </a:xfrm>
          <a:prstGeom prst="line">
            <a:avLst/>
          </a:prstGeom>
          <a:ln w="9525" cap="flat" cmpd="sng" algn="ctr">
            <a:solidFill>
              <a:schemeClr val="accent3">
                <a:alpha val="3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1" name="OTLSHAPE_M_040648a26ff84468a24e7480ad91620e_Connector1"/>
          <p:cNvCxnSpPr/>
          <p:nvPr>
            <p:custDataLst>
              <p:tags r:id="rId5"/>
            </p:custDataLst>
          </p:nvPr>
        </p:nvCxnSpPr>
        <p:spPr>
          <a:xfrm>
            <a:off x="5120491" y="3187700"/>
            <a:ext cx="0" cy="1169670"/>
          </a:xfrm>
          <a:prstGeom prst="line">
            <a:avLst/>
          </a:prstGeom>
          <a:ln w="9525" cap="flat" cmpd="sng" algn="ctr">
            <a:solidFill>
              <a:schemeClr val="accent3">
                <a:alpha val="3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0" name="OTLSHAPE_M_516c2b687a0e49c6ad1a04234904938f_Connector1"/>
          <p:cNvCxnSpPr/>
          <p:nvPr>
            <p:custDataLst>
              <p:tags r:id="rId6"/>
            </p:custDataLst>
          </p:nvPr>
        </p:nvCxnSpPr>
        <p:spPr>
          <a:xfrm>
            <a:off x="10436090" y="2296795"/>
            <a:ext cx="0" cy="446405"/>
          </a:xfrm>
          <a:prstGeom prst="line">
            <a:avLst/>
          </a:prstGeom>
          <a:ln w="9525" cap="flat" cmpd="sng" algn="ctr">
            <a:solidFill>
              <a:schemeClr val="accent3">
                <a:alpha val="3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9" name="OTLSHAPE_M_d508bc8e7bdc47cbb9f4b176c303be74_Connector1"/>
          <p:cNvCxnSpPr/>
          <p:nvPr>
            <p:custDataLst>
              <p:tags r:id="rId7"/>
            </p:custDataLst>
          </p:nvPr>
        </p:nvCxnSpPr>
        <p:spPr>
          <a:xfrm>
            <a:off x="6881421" y="2167890"/>
            <a:ext cx="0" cy="511810"/>
          </a:xfrm>
          <a:prstGeom prst="line">
            <a:avLst/>
          </a:prstGeom>
          <a:ln w="9525" cap="flat" cmpd="sng" algn="ctr">
            <a:solidFill>
              <a:schemeClr val="dk2">
                <a:alpha val="3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8" name="OTLSHAPE_M_dba9f1cc2041410b849ee590e76c7780_Connector1"/>
          <p:cNvCxnSpPr/>
          <p:nvPr>
            <p:custDataLst>
              <p:tags r:id="rId8"/>
            </p:custDataLst>
          </p:nvPr>
        </p:nvCxnSpPr>
        <p:spPr>
          <a:xfrm>
            <a:off x="5396920" y="1706880"/>
            <a:ext cx="0" cy="1010920"/>
          </a:xfrm>
          <a:prstGeom prst="line">
            <a:avLst/>
          </a:prstGeom>
          <a:ln w="9525" cap="flat" cmpd="sng" algn="ctr">
            <a:solidFill>
              <a:schemeClr val="accent6">
                <a:alpha val="3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7" name="OTLSHAPE_M_22ba966897a34657afc169ade639a7fb_Connector1"/>
          <p:cNvCxnSpPr/>
          <p:nvPr>
            <p:custDataLst>
              <p:tags r:id="rId9"/>
            </p:custDataLst>
          </p:nvPr>
        </p:nvCxnSpPr>
        <p:spPr>
          <a:xfrm>
            <a:off x="1206700" y="1911985"/>
            <a:ext cx="0" cy="831215"/>
          </a:xfrm>
          <a:prstGeom prst="line">
            <a:avLst/>
          </a:prstGeom>
          <a:ln w="9525" cap="flat" cmpd="sng" algn="ctr">
            <a:solidFill>
              <a:schemeClr val="accent3">
                <a:alpha val="3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2" name="OTLSHAPE_TB_00000000000000000000000000000000_LeftEndCaps" hidden="1"/>
          <p:cNvSpPr txBox="1"/>
          <p:nvPr>
            <p:custDataLst>
              <p:tags r:id="rId10"/>
            </p:custDataLst>
          </p:nvPr>
        </p:nvSpPr>
        <p:spPr>
          <a:xfrm>
            <a:off x="254000" y="279416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 panose="020F0502020204030204" pitchFamily="34" charset="0"/>
              </a:rPr>
              <a:t>1979</a:t>
            </a:r>
            <a:endParaRPr lang="en-US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83" name="OTLSHAPE_TB_00000000000000000000000000000000_RightEndCaps" hidden="1"/>
          <p:cNvSpPr txBox="1"/>
          <p:nvPr>
            <p:custDataLst>
              <p:tags r:id="rId11"/>
            </p:custDataLst>
          </p:nvPr>
        </p:nvSpPr>
        <p:spPr>
          <a:xfrm>
            <a:off x="11474534" y="279416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 panose="020F0502020204030204" pitchFamily="34" charset="0"/>
              </a:rPr>
              <a:t>2018</a:t>
            </a:r>
            <a:endParaRPr lang="en-US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84" name="OTLSHAPE_TB_00000000000000000000000000000000_ScaleContainer"/>
          <p:cNvSpPr/>
          <p:nvPr>
            <p:custDataLst>
              <p:tags r:id="rId12"/>
            </p:custDataLst>
          </p:nvPr>
        </p:nvSpPr>
        <p:spPr>
          <a:xfrm>
            <a:off x="844465" y="2743200"/>
            <a:ext cx="10515600" cy="381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00B0F0"/>
          </a:soli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85" name="OTLSHAPE_TB_00000000000000000000000000000000_ElapsedTime" hidden="1"/>
          <p:cNvSpPr/>
          <p:nvPr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ound2DiagRect">
            <a:avLst>
              <a:gd name="adj1" fmla="val 10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OTLSHAPE_TB_00000000000000000000000000000000_TodayMarkerShape" hidden="1"/>
          <p:cNvSpPr/>
          <p:nvPr>
            <p:custDataLst>
              <p:tags r:id="rId14"/>
            </p:custDataLst>
          </p:nvPr>
        </p:nvSpPr>
        <p:spPr>
          <a:xfrm>
            <a:off x="10392380" y="31242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" name="OTLSHAPE_TB_00000000000000000000000000000000_TodayMarkerText" hidden="1"/>
          <p:cNvSpPr txBox="1"/>
          <p:nvPr>
            <p:custDataLst>
              <p:tags r:id="rId15"/>
            </p:custDataLst>
          </p:nvPr>
        </p:nvSpPr>
        <p:spPr>
          <a:xfrm>
            <a:off x="10446808" y="32512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88" name="OTLSHAPE_TB_00000000000000000000000000000000_TimescaleInterval1"/>
          <p:cNvSpPr txBox="1"/>
          <p:nvPr>
            <p:custDataLst>
              <p:tags r:id="rId16"/>
            </p:custDataLst>
          </p:nvPr>
        </p:nvSpPr>
        <p:spPr>
          <a:xfrm>
            <a:off x="1073065" y="2840673"/>
            <a:ext cx="304955" cy="1860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1979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589" name="OTLSHAPE_TB_00000000000000000000000000000000_Separator1"/>
          <p:cNvCxnSpPr/>
          <p:nvPr>
            <p:custDataLst>
              <p:tags r:id="rId17"/>
            </p:custDataLst>
          </p:nvPr>
        </p:nvCxnSpPr>
        <p:spPr>
          <a:xfrm>
            <a:off x="2026852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0" name="OTLSHAPE_TB_00000000000000000000000000000000_TimescaleInterval2"/>
          <p:cNvSpPr txBox="1"/>
          <p:nvPr>
            <p:custDataLst>
              <p:tags r:id="rId18"/>
            </p:custDataLst>
          </p:nvPr>
        </p:nvSpPr>
        <p:spPr>
          <a:xfrm>
            <a:off x="2090352" y="2840673"/>
            <a:ext cx="304955" cy="1860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dirty="0" smtClean="0">
                <a:solidFill>
                  <a:schemeClr val="lt1"/>
                </a:solidFill>
                <a:latin typeface="Calibri" panose="020F0502020204030204" pitchFamily="34" charset="0"/>
              </a:rPr>
              <a:t>1983</a:t>
            </a:r>
            <a:endParaRPr lang="en-US" sz="1200" spc="-2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591" name="OTLSHAPE_TB_00000000000000000000000000000000_Separator2"/>
          <p:cNvCxnSpPr/>
          <p:nvPr>
            <p:custDataLst>
              <p:tags r:id="rId19"/>
            </p:custDataLst>
          </p:nvPr>
        </p:nvCxnSpPr>
        <p:spPr>
          <a:xfrm>
            <a:off x="3044139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2" name="OTLSHAPE_TB_00000000000000000000000000000000_TimescaleInterval3"/>
          <p:cNvSpPr txBox="1"/>
          <p:nvPr>
            <p:custDataLst>
              <p:tags r:id="rId20"/>
            </p:custDataLst>
          </p:nvPr>
        </p:nvSpPr>
        <p:spPr>
          <a:xfrm>
            <a:off x="3107639" y="2840673"/>
            <a:ext cx="304955" cy="1860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1987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593" name="OTLSHAPE_TB_00000000000000000000000000000000_Separator3"/>
          <p:cNvCxnSpPr/>
          <p:nvPr>
            <p:custDataLst>
              <p:tags r:id="rId21"/>
            </p:custDataLst>
          </p:nvPr>
        </p:nvCxnSpPr>
        <p:spPr>
          <a:xfrm>
            <a:off x="4061426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4" name="OTLSHAPE_TB_00000000000000000000000000000000_TimescaleInterval4"/>
          <p:cNvSpPr txBox="1"/>
          <p:nvPr>
            <p:custDataLst>
              <p:tags r:id="rId22"/>
            </p:custDataLst>
          </p:nvPr>
        </p:nvSpPr>
        <p:spPr>
          <a:xfrm>
            <a:off x="4124926" y="2840673"/>
            <a:ext cx="304955" cy="1860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1991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595" name="OTLSHAPE_TB_00000000000000000000000000000000_Separator4"/>
          <p:cNvCxnSpPr/>
          <p:nvPr>
            <p:custDataLst>
              <p:tags r:id="rId23"/>
            </p:custDataLst>
          </p:nvPr>
        </p:nvCxnSpPr>
        <p:spPr>
          <a:xfrm>
            <a:off x="5078713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6" name="OTLSHAPE_TB_00000000000000000000000000000000_TimescaleInterval5"/>
          <p:cNvSpPr txBox="1"/>
          <p:nvPr>
            <p:custDataLst>
              <p:tags r:id="rId24"/>
            </p:custDataLst>
          </p:nvPr>
        </p:nvSpPr>
        <p:spPr>
          <a:xfrm>
            <a:off x="5142213" y="2840673"/>
            <a:ext cx="304955" cy="1860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1995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597" name="OTLSHAPE_TB_00000000000000000000000000000000_Separator5"/>
          <p:cNvCxnSpPr/>
          <p:nvPr>
            <p:custDataLst>
              <p:tags r:id="rId25"/>
            </p:custDataLst>
          </p:nvPr>
        </p:nvCxnSpPr>
        <p:spPr>
          <a:xfrm>
            <a:off x="6096000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8" name="OTLSHAPE_TB_00000000000000000000000000000000_TimescaleInterval6"/>
          <p:cNvSpPr txBox="1"/>
          <p:nvPr>
            <p:custDataLst>
              <p:tags r:id="rId26"/>
            </p:custDataLst>
          </p:nvPr>
        </p:nvSpPr>
        <p:spPr>
          <a:xfrm>
            <a:off x="6159500" y="2840673"/>
            <a:ext cx="304955" cy="1860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1999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599" name="OTLSHAPE_TB_00000000000000000000000000000000_Separator6"/>
          <p:cNvCxnSpPr/>
          <p:nvPr>
            <p:custDataLst>
              <p:tags r:id="rId27"/>
            </p:custDataLst>
          </p:nvPr>
        </p:nvCxnSpPr>
        <p:spPr>
          <a:xfrm>
            <a:off x="7113287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0" name="OTLSHAPE_TB_00000000000000000000000000000000_TimescaleInterval7"/>
          <p:cNvSpPr txBox="1"/>
          <p:nvPr>
            <p:custDataLst>
              <p:tags r:id="rId28"/>
            </p:custDataLst>
          </p:nvPr>
        </p:nvSpPr>
        <p:spPr>
          <a:xfrm>
            <a:off x="7176787" y="2840673"/>
            <a:ext cx="304955" cy="1860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2003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601" name="OTLSHAPE_TB_00000000000000000000000000000000_Separator7"/>
          <p:cNvCxnSpPr/>
          <p:nvPr>
            <p:custDataLst>
              <p:tags r:id="rId29"/>
            </p:custDataLst>
          </p:nvPr>
        </p:nvCxnSpPr>
        <p:spPr>
          <a:xfrm>
            <a:off x="8130573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2" name="OTLSHAPE_TB_00000000000000000000000000000000_TimescaleInterval8"/>
          <p:cNvSpPr txBox="1"/>
          <p:nvPr>
            <p:custDataLst>
              <p:tags r:id="rId30"/>
            </p:custDataLst>
          </p:nvPr>
        </p:nvSpPr>
        <p:spPr>
          <a:xfrm>
            <a:off x="8194073" y="2840673"/>
            <a:ext cx="304955" cy="1860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603" name="OTLSHAPE_TB_00000000000000000000000000000000_Separator8"/>
          <p:cNvCxnSpPr/>
          <p:nvPr>
            <p:custDataLst>
              <p:tags r:id="rId31"/>
            </p:custDataLst>
          </p:nvPr>
        </p:nvCxnSpPr>
        <p:spPr>
          <a:xfrm>
            <a:off x="9147861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" name="OTLSHAPE_TB_00000000000000000000000000000000_TimescaleInterval9"/>
          <p:cNvSpPr txBox="1"/>
          <p:nvPr>
            <p:custDataLst>
              <p:tags r:id="rId32"/>
            </p:custDataLst>
          </p:nvPr>
        </p:nvSpPr>
        <p:spPr>
          <a:xfrm>
            <a:off x="9211361" y="2840673"/>
            <a:ext cx="304955" cy="1860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2011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605" name="OTLSHAPE_TB_00000000000000000000000000000000_Separator9"/>
          <p:cNvCxnSpPr/>
          <p:nvPr>
            <p:custDataLst>
              <p:tags r:id="rId33"/>
            </p:custDataLst>
          </p:nvPr>
        </p:nvCxnSpPr>
        <p:spPr>
          <a:xfrm>
            <a:off x="10165148" y="28067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6" name="OTLSHAPE_TB_00000000000000000000000000000000_TimescaleInterval10"/>
          <p:cNvSpPr txBox="1"/>
          <p:nvPr>
            <p:custDataLst>
              <p:tags r:id="rId34"/>
            </p:custDataLst>
          </p:nvPr>
        </p:nvSpPr>
        <p:spPr>
          <a:xfrm>
            <a:off x="10228648" y="2840673"/>
            <a:ext cx="304955" cy="1860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2015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15" name="OTLSHAPE_M_22ba966897a34657afc169ade639a7fb_Title"/>
          <p:cNvSpPr txBox="1"/>
          <p:nvPr>
            <p:custDataLst>
              <p:tags r:id="rId35"/>
            </p:custDataLst>
          </p:nvPr>
        </p:nvSpPr>
        <p:spPr>
          <a:xfrm>
            <a:off x="1428950" y="1795780"/>
            <a:ext cx="1981200" cy="1846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4" dirty="0" smtClean="0">
                <a:solidFill>
                  <a:schemeClr val="accent6"/>
                </a:solidFill>
                <a:latin typeface="Arial" panose="020B0604020202020204" pitchFamily="34" charset="0"/>
              </a:rPr>
              <a:t>Event </a:t>
            </a:r>
            <a:r>
              <a:rPr lang="en-US" sz="1200" spc="-4" dirty="0" smtClean="0">
                <a:solidFill>
                  <a:schemeClr val="accent6"/>
                </a:solidFill>
                <a:latin typeface="Arial" panose="020B0604020202020204" pitchFamily="34" charset="0"/>
              </a:rPr>
              <a:t>Here</a:t>
            </a:r>
            <a:endParaRPr lang="en-US" sz="1200" spc="-4" dirty="0">
              <a:solidFill>
                <a:schemeClr val="accent6"/>
              </a:solidFill>
              <a:latin typeface="Arial" panose="020B0604020202020204" pitchFamily="34" charset="0"/>
            </a:endParaRPr>
          </a:p>
        </p:txBody>
      </p:sp>
      <p:sp>
        <p:nvSpPr>
          <p:cNvPr id="616" name="OTLSHAPE_M_22ba966897a34657afc169ade639a7fb_Date"/>
          <p:cNvSpPr txBox="1"/>
          <p:nvPr>
            <p:custDataLst>
              <p:tags r:id="rId36"/>
            </p:custDataLst>
          </p:nvPr>
        </p:nvSpPr>
        <p:spPr>
          <a:xfrm>
            <a:off x="1428950" y="1996440"/>
            <a:ext cx="749300" cy="153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date</a:t>
            </a:r>
            <a:endParaRPr lang="en-US" sz="1000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617" name="OTLSHAPE_M_22ba966897a34657afc169ade639a7fb_Shape"/>
          <p:cNvSpPr/>
          <p:nvPr>
            <p:custDataLst>
              <p:tags r:id="rId37"/>
            </p:custDataLst>
          </p:nvPr>
        </p:nvSpPr>
        <p:spPr>
          <a:xfrm rot="16200000">
            <a:off x="1232100" y="1911985"/>
            <a:ext cx="165100" cy="165100"/>
          </a:xfrm>
          <a:prstGeom prst="flowChartMerge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OTLSHAPE_M_f37dfb331cf44909bff180704ea51942_Title"/>
          <p:cNvSpPr txBox="1"/>
          <p:nvPr>
            <p:custDataLst>
              <p:tags r:id="rId38"/>
            </p:custDataLst>
          </p:nvPr>
        </p:nvSpPr>
        <p:spPr>
          <a:xfrm>
            <a:off x="1998486" y="2256790"/>
            <a:ext cx="2032000" cy="1846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dirty="0" smtClean="0">
                <a:solidFill>
                  <a:schemeClr val="dk2"/>
                </a:solidFill>
                <a:latin typeface="Arial" panose="020B0604020202020204" pitchFamily="34" charset="0"/>
              </a:rPr>
              <a:t>Event </a:t>
            </a:r>
            <a:r>
              <a:rPr lang="en-US" sz="1200" spc="-4" dirty="0" smtClean="0">
                <a:solidFill>
                  <a:schemeClr val="dk2"/>
                </a:solidFill>
                <a:latin typeface="Arial" panose="020B0604020202020204" pitchFamily="34" charset="0"/>
              </a:rPr>
              <a:t>Here</a:t>
            </a:r>
            <a:endParaRPr lang="en-US" sz="1200" spc="-4" dirty="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19" name="OTLSHAPE_M_f37dfb331cf44909bff180704ea51942_Date"/>
          <p:cNvSpPr txBox="1"/>
          <p:nvPr>
            <p:custDataLst>
              <p:tags r:id="rId39"/>
            </p:custDataLst>
          </p:nvPr>
        </p:nvSpPr>
        <p:spPr>
          <a:xfrm>
            <a:off x="2553328" y="2457450"/>
            <a:ext cx="927100" cy="153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date</a:t>
            </a:r>
            <a:endParaRPr lang="en-US" sz="1000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620" name="OTLSHAPE_M_f37dfb331cf44909bff180704ea51942_Shape"/>
          <p:cNvSpPr/>
          <p:nvPr>
            <p:custDataLst>
              <p:tags r:id="rId40"/>
            </p:custDataLst>
          </p:nvPr>
        </p:nvSpPr>
        <p:spPr>
          <a:xfrm>
            <a:off x="2940784" y="2628900"/>
            <a:ext cx="152400" cy="177800"/>
          </a:xfrm>
          <a:prstGeom prst="plus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OTLSHAPE_M_dba9f1cc2041410b849ee590e76c7780_Title"/>
          <p:cNvSpPr txBox="1"/>
          <p:nvPr>
            <p:custDataLst>
              <p:tags r:id="rId41"/>
            </p:custDataLst>
          </p:nvPr>
        </p:nvSpPr>
        <p:spPr>
          <a:xfrm>
            <a:off x="4403843" y="1334770"/>
            <a:ext cx="1981200" cy="1846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dirty="0" smtClean="0">
                <a:solidFill>
                  <a:schemeClr val="dk2"/>
                </a:solidFill>
                <a:latin typeface="Arial" panose="020B0604020202020204" pitchFamily="34" charset="0"/>
              </a:rPr>
              <a:t>Event </a:t>
            </a:r>
            <a:r>
              <a:rPr lang="en-US" sz="1200" spc="-4" dirty="0" smtClean="0">
                <a:solidFill>
                  <a:schemeClr val="dk2"/>
                </a:solidFill>
                <a:latin typeface="Arial" panose="020B0604020202020204" pitchFamily="34" charset="0"/>
              </a:rPr>
              <a:t>Here</a:t>
            </a:r>
            <a:endParaRPr lang="en-US" sz="1200" spc="-4" dirty="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22" name="OTLSHAPE_M_dba9f1cc2041410b849ee590e76c7780_Date"/>
          <p:cNvSpPr txBox="1"/>
          <p:nvPr>
            <p:custDataLst>
              <p:tags r:id="rId42"/>
            </p:custDataLst>
          </p:nvPr>
        </p:nvSpPr>
        <p:spPr>
          <a:xfrm>
            <a:off x="5098216" y="1535430"/>
            <a:ext cx="596900" cy="153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date</a:t>
            </a:r>
            <a:endParaRPr lang="en-US" sz="1000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623" name="OTLSHAPE_M_dba9f1cc2041410b849ee590e76c7780_Shape"/>
          <p:cNvSpPr/>
          <p:nvPr>
            <p:custDataLst>
              <p:tags r:id="rId43"/>
            </p:custDataLst>
          </p:nvPr>
        </p:nvSpPr>
        <p:spPr>
          <a:xfrm>
            <a:off x="5320720" y="2628900"/>
            <a:ext cx="152400" cy="177800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OTLSHAPE_M_d508bc8e7bdc47cbb9f4b176c303be74_Title"/>
          <p:cNvSpPr txBox="1"/>
          <p:nvPr>
            <p:custDataLst>
              <p:tags r:id="rId44"/>
            </p:custDataLst>
          </p:nvPr>
        </p:nvSpPr>
        <p:spPr>
          <a:xfrm>
            <a:off x="5756942" y="1795780"/>
            <a:ext cx="2247900" cy="1846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dirty="0" smtClean="0">
                <a:solidFill>
                  <a:schemeClr val="dk2"/>
                </a:solidFill>
                <a:latin typeface="Arial" panose="020B0604020202020204" pitchFamily="34" charset="0"/>
              </a:rPr>
              <a:t>Event </a:t>
            </a:r>
            <a:r>
              <a:rPr lang="en-US" sz="1200" spc="-4" dirty="0" smtClean="0">
                <a:solidFill>
                  <a:schemeClr val="dk2"/>
                </a:solidFill>
                <a:latin typeface="Arial" panose="020B0604020202020204" pitchFamily="34" charset="0"/>
              </a:rPr>
              <a:t>Here</a:t>
            </a:r>
            <a:endParaRPr lang="en-US" sz="1200" spc="-4" dirty="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25" name="OTLSHAPE_M_d508bc8e7bdc47cbb9f4b176c303be74_Date"/>
          <p:cNvSpPr txBox="1"/>
          <p:nvPr>
            <p:custDataLst>
              <p:tags r:id="rId45"/>
            </p:custDataLst>
          </p:nvPr>
        </p:nvSpPr>
        <p:spPr>
          <a:xfrm>
            <a:off x="6478513" y="1996440"/>
            <a:ext cx="800100" cy="153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date</a:t>
            </a:r>
            <a:endParaRPr lang="en-US" sz="1000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626" name="OTLSHAPE_M_d508bc8e7bdc47cbb9f4b176c303be74_Shape"/>
          <p:cNvSpPr/>
          <p:nvPr>
            <p:custDataLst>
              <p:tags r:id="rId46"/>
            </p:custDataLst>
          </p:nvPr>
        </p:nvSpPr>
        <p:spPr>
          <a:xfrm>
            <a:off x="6767121" y="25527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OTLSHAPE_M_780b5cc5ec854e32ac6a67a30b714185_Title"/>
          <p:cNvSpPr txBox="1"/>
          <p:nvPr>
            <p:custDataLst>
              <p:tags r:id="rId47"/>
            </p:custDataLst>
          </p:nvPr>
        </p:nvSpPr>
        <p:spPr>
          <a:xfrm>
            <a:off x="7580585" y="2256790"/>
            <a:ext cx="2044700" cy="1846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dirty="0" smtClean="0">
                <a:solidFill>
                  <a:schemeClr val="dk2"/>
                </a:solidFill>
                <a:latin typeface="Arial" panose="020B0604020202020204" pitchFamily="34" charset="0"/>
              </a:rPr>
              <a:t>Event </a:t>
            </a:r>
            <a:r>
              <a:rPr lang="en-US" sz="1200" spc="-4" dirty="0" smtClean="0">
                <a:solidFill>
                  <a:schemeClr val="dk2"/>
                </a:solidFill>
                <a:latin typeface="Arial" panose="020B0604020202020204" pitchFamily="34" charset="0"/>
              </a:rPr>
              <a:t>Here</a:t>
            </a:r>
            <a:endParaRPr lang="en-US" sz="1200" spc="-4" dirty="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28" name="OTLSHAPE_M_780b5cc5ec854e32ac6a67a30b714185_Date"/>
          <p:cNvSpPr txBox="1"/>
          <p:nvPr>
            <p:custDataLst>
              <p:tags r:id="rId48"/>
            </p:custDataLst>
          </p:nvPr>
        </p:nvSpPr>
        <p:spPr>
          <a:xfrm>
            <a:off x="8168658" y="2457450"/>
            <a:ext cx="863600" cy="153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date</a:t>
            </a:r>
            <a:endParaRPr lang="en-US" sz="1000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629" name="OTLSHAPE_M_780b5cc5ec854e32ac6a67a30b714185_Shape"/>
          <p:cNvSpPr/>
          <p:nvPr>
            <p:custDataLst>
              <p:tags r:id="rId49"/>
            </p:custDataLst>
          </p:nvPr>
        </p:nvSpPr>
        <p:spPr>
          <a:xfrm>
            <a:off x="8527158" y="2628900"/>
            <a:ext cx="152400" cy="177800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" name="OTLSHAPE_M_516c2b687a0e49c6ad1a04234904938f_Title"/>
          <p:cNvSpPr txBox="1"/>
          <p:nvPr>
            <p:custDataLst>
              <p:tags r:id="rId50"/>
            </p:custDataLst>
          </p:nvPr>
        </p:nvSpPr>
        <p:spPr>
          <a:xfrm>
            <a:off x="10658340" y="2180590"/>
            <a:ext cx="419100" cy="1846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200" spc="-22" smtClean="0">
                <a:solidFill>
                  <a:schemeClr val="accent6"/>
                </a:solidFill>
                <a:latin typeface="Arial" panose="020B0604020202020204" pitchFamily="34" charset="0"/>
              </a:rPr>
              <a:t>Today</a:t>
            </a:r>
            <a:endParaRPr lang="en-US" sz="1200" spc="-22">
              <a:solidFill>
                <a:schemeClr val="accent6"/>
              </a:solidFill>
              <a:latin typeface="Arial" panose="020B0604020202020204" pitchFamily="34" charset="0"/>
            </a:endParaRPr>
          </a:p>
        </p:txBody>
      </p:sp>
      <p:sp>
        <p:nvSpPr>
          <p:cNvPr id="631" name="OTLSHAPE_M_516c2b687a0e49c6ad1a04234904938f_Date"/>
          <p:cNvSpPr txBox="1"/>
          <p:nvPr>
            <p:custDataLst>
              <p:tags r:id="rId51"/>
            </p:custDataLst>
          </p:nvPr>
        </p:nvSpPr>
        <p:spPr>
          <a:xfrm>
            <a:off x="10658340" y="2381250"/>
            <a:ext cx="812800" cy="153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date</a:t>
            </a:r>
            <a:endParaRPr lang="en-US" sz="1000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632" name="OTLSHAPE_M_516c2b687a0e49c6ad1a04234904938f_Shape"/>
          <p:cNvSpPr/>
          <p:nvPr>
            <p:custDataLst>
              <p:tags r:id="rId52"/>
            </p:custDataLst>
          </p:nvPr>
        </p:nvSpPr>
        <p:spPr>
          <a:xfrm rot="16200000">
            <a:off x="10461490" y="2296795"/>
            <a:ext cx="165100" cy="165100"/>
          </a:xfrm>
          <a:prstGeom prst="flowChartMerge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OTLSHAPE_M_18a521d68dbf408f93562c040cf7a4b1_Title"/>
          <p:cNvSpPr txBox="1"/>
          <p:nvPr>
            <p:custDataLst>
              <p:tags r:id="rId53"/>
            </p:custDataLst>
          </p:nvPr>
        </p:nvSpPr>
        <p:spPr>
          <a:xfrm>
            <a:off x="1059317" y="3435350"/>
            <a:ext cx="2197100" cy="1846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dirty="0" smtClean="0">
                <a:solidFill>
                  <a:schemeClr val="dk2"/>
                </a:solidFill>
                <a:latin typeface="Arial" panose="020B0604020202020204" pitchFamily="34" charset="0"/>
              </a:rPr>
              <a:t>Event </a:t>
            </a:r>
            <a:r>
              <a:rPr lang="en-US" sz="1200" spc="-4" dirty="0" smtClean="0">
                <a:solidFill>
                  <a:schemeClr val="dk2"/>
                </a:solidFill>
                <a:latin typeface="Arial" panose="020B0604020202020204" pitchFamily="34" charset="0"/>
              </a:rPr>
              <a:t>Here</a:t>
            </a:r>
            <a:endParaRPr lang="en-US" sz="1200" spc="-4" dirty="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34" name="OTLSHAPE_M_18a521d68dbf408f93562c040cf7a4b1_Date"/>
          <p:cNvSpPr txBox="1"/>
          <p:nvPr>
            <p:custDataLst>
              <p:tags r:id="rId54"/>
            </p:custDataLst>
          </p:nvPr>
        </p:nvSpPr>
        <p:spPr>
          <a:xfrm>
            <a:off x="1846527" y="3263900"/>
            <a:ext cx="622300" cy="153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date</a:t>
            </a:r>
            <a:endParaRPr lang="en-US" sz="1000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635" name="OTLSHAPE_M_18a521d68dbf408f93562c040cf7a4b1_Shape"/>
          <p:cNvSpPr/>
          <p:nvPr>
            <p:custDataLst>
              <p:tags r:id="rId55"/>
            </p:custDataLst>
          </p:nvPr>
        </p:nvSpPr>
        <p:spPr>
          <a:xfrm>
            <a:off x="2086430" y="3060700"/>
            <a:ext cx="152400" cy="177800"/>
          </a:xfrm>
          <a:prstGeom prst="upArrow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OTLSHAPE_M_040648a26ff84468a24e7480ad91620e_Title"/>
          <p:cNvSpPr txBox="1"/>
          <p:nvPr>
            <p:custDataLst>
              <p:tags r:id="rId56"/>
            </p:custDataLst>
          </p:nvPr>
        </p:nvSpPr>
        <p:spPr>
          <a:xfrm>
            <a:off x="4055384" y="4827786"/>
            <a:ext cx="2120900" cy="1846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dirty="0" smtClean="0">
                <a:solidFill>
                  <a:schemeClr val="dk2"/>
                </a:solidFill>
                <a:latin typeface="Arial" panose="020B0604020202020204" pitchFamily="34" charset="0"/>
              </a:rPr>
              <a:t>Event </a:t>
            </a:r>
            <a:r>
              <a:rPr lang="en-US" sz="1200" spc="-4" dirty="0" smtClean="0">
                <a:solidFill>
                  <a:schemeClr val="dk2"/>
                </a:solidFill>
                <a:latin typeface="Arial" panose="020B0604020202020204" pitchFamily="34" charset="0"/>
              </a:rPr>
              <a:t>Here</a:t>
            </a:r>
            <a:endParaRPr lang="en-US" sz="1200" spc="-4" dirty="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37" name="OTLSHAPE_M_040648a26ff84468a24e7480ad91620e_Date"/>
          <p:cNvSpPr txBox="1"/>
          <p:nvPr>
            <p:custDataLst>
              <p:tags r:id="rId57"/>
            </p:custDataLst>
          </p:nvPr>
        </p:nvSpPr>
        <p:spPr>
          <a:xfrm>
            <a:off x="4781274" y="4656336"/>
            <a:ext cx="673100" cy="153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date</a:t>
            </a:r>
            <a:endParaRPr lang="en-US" sz="1000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638" name="OTLSHAPE_M_040648a26ff84468a24e7480ad91620e_Shape"/>
          <p:cNvSpPr/>
          <p:nvPr>
            <p:custDataLst>
              <p:tags r:id="rId58"/>
            </p:custDataLst>
          </p:nvPr>
        </p:nvSpPr>
        <p:spPr>
          <a:xfrm>
            <a:off x="5006191" y="3060700"/>
            <a:ext cx="228600" cy="254000"/>
          </a:xfrm>
          <a:prstGeom prst="diamond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OTLSHAPE_M_3bdee929928a47ec82ab115ac7f7e690_Title"/>
          <p:cNvSpPr txBox="1"/>
          <p:nvPr>
            <p:custDataLst>
              <p:tags r:id="rId59"/>
            </p:custDataLst>
          </p:nvPr>
        </p:nvSpPr>
        <p:spPr>
          <a:xfrm>
            <a:off x="4954293" y="4357370"/>
            <a:ext cx="2019300" cy="1846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dirty="0" smtClean="0">
                <a:solidFill>
                  <a:schemeClr val="dk2"/>
                </a:solidFill>
                <a:latin typeface="Arial" panose="020B0604020202020204" pitchFamily="34" charset="0"/>
              </a:rPr>
              <a:t>Event </a:t>
            </a:r>
            <a:r>
              <a:rPr lang="en-US" sz="1200" spc="-4" dirty="0" smtClean="0">
                <a:solidFill>
                  <a:schemeClr val="dk2"/>
                </a:solidFill>
                <a:latin typeface="Arial" panose="020B0604020202020204" pitchFamily="34" charset="0"/>
              </a:rPr>
              <a:t>Here</a:t>
            </a:r>
            <a:endParaRPr lang="en-US" sz="1200" spc="-4" dirty="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40" name="OTLSHAPE_M_3bdee929928a47ec82ab115ac7f7e690_Date"/>
          <p:cNvSpPr txBox="1"/>
          <p:nvPr>
            <p:custDataLst>
              <p:tags r:id="rId60"/>
            </p:custDataLst>
          </p:nvPr>
        </p:nvSpPr>
        <p:spPr>
          <a:xfrm>
            <a:off x="5681431" y="4185920"/>
            <a:ext cx="571500" cy="153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date</a:t>
            </a:r>
            <a:endParaRPr lang="en-US" sz="1000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641" name="OTLSHAPE_M_3bdee929928a47ec82ab115ac7f7e690_Shape"/>
          <p:cNvSpPr/>
          <p:nvPr>
            <p:custDataLst>
              <p:tags r:id="rId61"/>
            </p:custDataLst>
          </p:nvPr>
        </p:nvSpPr>
        <p:spPr>
          <a:xfrm>
            <a:off x="5854278" y="3060700"/>
            <a:ext cx="228600" cy="254000"/>
          </a:xfrm>
          <a:prstGeom prst="diamond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" name="OTLSHAPE_M_2d20d7dcc94f4de2946e4373d494f10b_Title"/>
          <p:cNvSpPr txBox="1"/>
          <p:nvPr>
            <p:custDataLst>
              <p:tags r:id="rId62"/>
            </p:custDataLst>
          </p:nvPr>
        </p:nvSpPr>
        <p:spPr>
          <a:xfrm>
            <a:off x="6709554" y="3896360"/>
            <a:ext cx="2032000" cy="1846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dirty="0" smtClean="0">
                <a:solidFill>
                  <a:schemeClr val="dk2"/>
                </a:solidFill>
                <a:latin typeface="Arial" panose="020B0604020202020204" pitchFamily="34" charset="0"/>
              </a:rPr>
              <a:t>Event </a:t>
            </a:r>
            <a:r>
              <a:rPr lang="en-US" sz="1200" spc="-4" dirty="0" smtClean="0">
                <a:solidFill>
                  <a:schemeClr val="dk2"/>
                </a:solidFill>
                <a:latin typeface="Arial" panose="020B0604020202020204" pitchFamily="34" charset="0"/>
              </a:rPr>
              <a:t>Here</a:t>
            </a:r>
            <a:endParaRPr lang="en-US" sz="1200" spc="-4" dirty="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43" name="OTLSHAPE_M_2d20d7dcc94f4de2946e4373d494f10b_Date"/>
          <p:cNvSpPr txBox="1"/>
          <p:nvPr>
            <p:custDataLst>
              <p:tags r:id="rId63"/>
            </p:custDataLst>
          </p:nvPr>
        </p:nvSpPr>
        <p:spPr>
          <a:xfrm>
            <a:off x="7420649" y="3724910"/>
            <a:ext cx="609600" cy="153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date</a:t>
            </a:r>
            <a:endParaRPr lang="en-US" sz="1000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644" name="OTLSHAPE_M_2d20d7dcc94f4de2946e4373d494f10b_Shape"/>
          <p:cNvSpPr/>
          <p:nvPr>
            <p:custDataLst>
              <p:tags r:id="rId64"/>
            </p:custDataLst>
          </p:nvPr>
        </p:nvSpPr>
        <p:spPr>
          <a:xfrm flipV="1">
            <a:off x="7651915" y="3060700"/>
            <a:ext cx="152400" cy="177800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5" name="OTLSHAPE_M_531134c2e0824479a13cfb7e6eaeb30c_Title"/>
          <p:cNvSpPr txBox="1"/>
          <p:nvPr>
            <p:custDataLst>
              <p:tags r:id="rId65"/>
            </p:custDataLst>
          </p:nvPr>
        </p:nvSpPr>
        <p:spPr>
          <a:xfrm>
            <a:off x="8395096" y="3435350"/>
            <a:ext cx="2057400" cy="1846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dirty="0" smtClean="0">
                <a:solidFill>
                  <a:schemeClr val="dk2"/>
                </a:solidFill>
                <a:latin typeface="Arial" panose="020B0604020202020204" pitchFamily="34" charset="0"/>
              </a:rPr>
              <a:t>Event </a:t>
            </a:r>
            <a:r>
              <a:rPr lang="en-US" sz="1200" spc="-4" dirty="0" smtClean="0">
                <a:solidFill>
                  <a:schemeClr val="dk2"/>
                </a:solidFill>
                <a:latin typeface="Arial" panose="020B0604020202020204" pitchFamily="34" charset="0"/>
              </a:rPr>
              <a:t>Here</a:t>
            </a:r>
            <a:endParaRPr lang="en-US" sz="1200" spc="-4" dirty="0">
              <a:solidFill>
                <a:schemeClr val="dk2"/>
              </a:solidFill>
              <a:latin typeface="Arial" panose="020B0604020202020204" pitchFamily="34" charset="0"/>
            </a:endParaRPr>
          </a:p>
        </p:txBody>
      </p:sp>
      <p:sp>
        <p:nvSpPr>
          <p:cNvPr id="646" name="OTLSHAPE_M_531134c2e0824479a13cfb7e6eaeb30c_Date"/>
          <p:cNvSpPr txBox="1"/>
          <p:nvPr>
            <p:custDataLst>
              <p:tags r:id="rId66"/>
            </p:custDataLst>
          </p:nvPr>
        </p:nvSpPr>
        <p:spPr>
          <a:xfrm>
            <a:off x="9023471" y="3263900"/>
            <a:ext cx="800100" cy="153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date</a:t>
            </a:r>
            <a:endParaRPr lang="en-US" sz="1000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647" name="OTLSHAPE_M_531134c2e0824479a13cfb7e6eaeb30c_Shape"/>
          <p:cNvSpPr/>
          <p:nvPr>
            <p:custDataLst>
              <p:tags r:id="rId67"/>
            </p:custDataLst>
          </p:nvPr>
        </p:nvSpPr>
        <p:spPr>
          <a:xfrm>
            <a:off x="9350179" y="3060700"/>
            <a:ext cx="152400" cy="177800"/>
          </a:xfrm>
          <a:prstGeom prst="plus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700539"/>
              </p:ext>
            </p:extLst>
          </p:nvPr>
        </p:nvGraphicFramePr>
        <p:xfrm>
          <a:off x="2032000" y="719666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Timeline Events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436372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MZWFmIiwiSXNUZW1wbGF0ZSI6ZmFsc2UsIlZlcnNpb24iOnsiJGlkIjoiMiIsIlZlcnNpb24iOiIzLjAuMSIsIk9yaWdpbmFsQXNzZW1ibHlWZXJzaW9uIjoiMy4wMS4wMi4wMCIsIkVkaXRpb24iOiJQbHVzIiwiSXNQbHVzRWRpdGlvbiI6dHJ1ZX0sIkVmZmVjdCI6MSwiU3R5bGUiOnsiJGlkIjoiMyIsIlRpbWViYW5kU3R5bGUiOnsiJGlkIjoiNCIsIlNjYWxlTWFya2luZyI6MCwiU2hhcGUiOjE3LCJTaGFwZVN0eWxlIjp7IiRpZCI6IjUiLCJNYXJnaW4iOnsiJGlkIjoiNiIsIlRvcCI6MCwiTGVmdCI6MTAsIlJpZ2h0IjoxMCwiQm90dG9tIjowfSwiUGFkZGluZyI6eyIkaWQiOiI3IiwiVG9wIjozLCJMZWZ0IjoxMywiUmlnaHQiOjEzLCJCb3R0b20iOjN9LCJCYWNrZ3JvdW5kIjp7IiRpZCI6IjgiLCJDb2xvciI6eyIkaWQiOiI5IiwiQSI6MjU1LCJSIjoxNjYsIkciOjE4MywiQiI6Mzl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gsIkZvbnROYW1lIjoiQ2FsaWJyaSIsIklzQm9sZCI6dHJ1ZSwiSXNJdGFsaWMiOmZhbHNlLCJJc1VuZGVybGluZWQiOmZhbHNlLCJQYXJlbnRTdHlsZSI6bnVsbH0sIkF1dG9TaXplIjowLCJGb3JlZ3JvdW5kIjp7IiRpZCI6IjE1IiwiQ29sb3IiOnsiJGlkIjoiMTYiLCJBIjoyNTUsIlIiOjE2NiwiRyI6MTgzLCJCIjozOX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MCwiUiI6MCwiRyI6MCwiQiI6MH19LCJJc1Zpc2libGUiOmZhbHN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TY2LCJHIjoxODMsIkIiOjM5fX0sIk1heFdpZHRoIjoiSW5maW5pdHkiLCJNYXhIZWlnaHQiOiJJbmZpbml0eSIsIlNtYXJ0Rm9yZWdyb3VuZElzQWN0aXZlIjpmYWxzZSwiSG9yaXpvbnRhbEFsaWdubWVudCI6MCwiVmVydGljYWxBbGlnbm1lbnQiOjAsIlNtYXJ0Rm9yZWdyb3VuZCI6bnVsbCwiTWFyZ2luIjp7IiRpZCI6IjI1IiwiVG9wIjowLCJMZWZ0IjoyMCwiUmlnaHQiOjAsIkJvdHRvbSI6MH0sIlBhZGRpbmciOnsiJGlkIjoiMjYiLCJUb3AiOjAsIkxlZnQiOjAsIlJpZ2h0IjowLCJCb3R0b20iOjB9LCJCYWNrZ3JvdW5kIjp7IiRpZCI6IjI3IiwiQ29sb3IiOnsiJHJlZiI6IjIwIn19LCJJc1Zpc2libGUiOmZhbHN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nRydWUsIlNlZ21lbnRTZXBhcmF0b3JPcGFjaXR5IjozMCwiRm9udFNldHRpbmdzIjp7IiRpZCI6IjQxIiwiRm9udFNpemUiOjEyLCJGb250TmFtZSI6IkNhbGlicmkiLCJJc0JvbGQiOmZhbHNlLCJJc0l0YWxpYyI6ZmFsc2UsIklzVW5kZXJsaW5lZCI6ZmFsc2UsIlBhcmVudFN0eWxlIjpudWxsfSwiQXV0b1NpemUiOjAsIkZvcmVncm91bmQiOnsiJGlkIjoiNDIiLCJDb2xvciI6eyIkaWQiOiI0MyIsIkEiOjI1NSwiUiI6MjU1LCJHIjoyNTUsIkIiOjI1NX19LCJNYXhXaWR0aCI6MjAwLjAsIk1heEhlaWdodCI6IkluZmluaXR5IiwiU21hcnRGb3JlZ3JvdW5kSXNBY3RpdmUiOmZhbHNlLCJIb3Jpem9udGFsQWxpZ25tZW50IjowLCJWZXJ0aWNhbEFsaWdubWVudCI6MSwiU21hcnRGb3JlZ3JvdW5kIjpudWxs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3NiwiUiI6MjU1LCJHIjowLCJCIjowfX0sIkFwcGVuZFllYXJPblllYXJDaGFuZ2UiOnRydWUsIkVsYXBzZWRUaW1lRm9ybWF0IjowLCJUb2RheU1hcmtlclBvc2l0aW9uIjowLCJRdWlja1Bvc2l0aW9uIjozLCJBYnNvbHV0ZVBvc2l0aW9uIjoyMTYuMCwiTWFyZ2luIjp7IiRpZCI6IjQ5IiwiVG9wIjowLCJMZWZ0IjoxMCwiUmlnaHQiOjEwLCJCb3R0b20iOjB9LCJQYWRkaW5nIjp7IiRpZCI6IjUwIiwiVG9wIjowLCJMZWZ0IjowLCJSaWdodCI6MCwiQm90dG9tIjowfSwiQmFja2dyb3VuZCI6eyIkaWQiOiI1MSIsIkNvbG9yIjp7IiRpZCI6IjUyIiwiQSI6MjU1LCJSIjozMSwiRyI6NzMsIkIiOjEyNX19LCJJc1Zpc2libGUiOnRydWUsIldpZHRoIjowLjAsIkhlaWdodCI6MC4wLCJCb3JkZXJTdHlsZSI6bnVsbCwiUGFyZW50U3R5bGUiOm51bGx9LCJEZWZhdWx0TWlsZXN0b25lU3R5bGUiOnsiJGlkIjoiNTMiLCJTaGFwZSI6OS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MxLCJHIjo3MywiQiI6MTI2fX0sIkxpbmVXZWlnaHQiOjEuMCwiTGluZVR5cGUiOjAsIlBhcmVudFN0eWxlIjpudWxsfSwiSXNCZWxvd1RpbWViYW5kIjpmYWxzZSwiSGlkZURhdGUiOmZhbHNlLCJTaGFwZVNpemUiOjEsIlNwYWNpbmciOjI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bnVsbCwiSXNWaXNpYmxlIjp0cnVlLCJXaWR0aCI6MTguMCwiSGVpZ2h0IjoyMC4wLCJCb3JkZXJTdHlsZSI6eyIkaWQiOiI2MiIsIkxpbmVDb2xvciI6eyIkaWQiOiI2MyIsIiR0eXBlIjoiTkxSRS5Db21tb24uRG9tLlNvbGlkQ29sb3JCcnVzaCwgTkxSRS5Db21tb24iLCJDb2xvciI6eyIkaWQiOiI2NCIsIkEiOjI1NSwiUiI6MjU1LCJHIjowLCJCIjowfX0sIkxpbmVXZWlnaHQiOjAuMCwiTGluZVR5cGUiOjAsIlBhcmVudFN0eWxlIjpudWxsfSwiUGFyZW50U3R5bGUiOm51bGx9LCJUaXRsZVN0eWxlIjp7IiRpZCI6IjY1IiwiRm9udFNldHRpbmdzIjp7IiRpZCI6IjY2IiwiRm9udFNpemUiOjEyLCJGb250TmFtZSI6IkFyaWFsIiwiSXNCb2xkIjpmYWxzZSwiSXNJdGFsaWMiOmZhbHNlLCJJc1VuZGVybGluZWQiOmZhbHNlLCJQYXJlbnRTdHlsZSI6bnVsbH0sIkF1dG9TaXplIjowLCJGb3JlZ3JvdW5kIjp7IiRpZCI6IjY3IiwiQ29sb3IiOnsiJGlkIjoiNjgiLCJBIjoyNTUsIlIiOjk0LCJHIjo5NCwiQiI6OTR9fSwiTWF4V2lkdGgiOjIwMC4wLCJNYXhIZWlnaHQiOiJJbmZpbml0eSIsIlNtYXJ0Rm9yZWdyb3VuZElzQWN0aXZlIjpmYWxzZSwiSG9yaXpvbnRhbEFsaWdubWVudCI6MS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BcmlhbCBOYXJyb3ciLCJJc0JvbGQiOmZhbHNlLCJJc0l0YWxpYyI6ZmFsc2UsIklzVW5kZXJsaW5lZCI6ZmFsc2UsIlBhcmVudFN0eWxlIjpudWxsfSwiQXV0b1NpemUiOjAsIkZvcmVncm91bmQiOnsiJGlkIjoiNzQiLCJDb2xvciI6eyIkaWQiOiI3NSIsIkEiOjI1NSwiUiI6MTY2LCJHIjoxODMsIkIiOjM5fX0sIk1heFdpZHRoIjoyMDAuMCwiTWF4SGVpZ2h0IjoiSW5maW5pdHkiLCJTbWFydEZvcmVncm91bmRJc0FjdGl2ZSI6ZmFsc2UsIkhvcml6b250YWxBbGlnbm1lbnQiOjAsIlZlcnRpY2FsQWxpZ25tZW50IjowLCJTbWFydEZvcmVncm91bmQiOm51bGwsIk1hcmdpbiI6eyIkaWQiOiI3NiIsIlRvcCI6MCwiTGVmdCI6MCwiUmlnaHQiOjAsIkJvdHRvbSI6MH0sIlBhZGRpbmciOnsiJGlkIjoiNzciLCJUb3AiOjAsIkxlZnQiOjAsIlJpZ2h0IjowLCJCb3R0b20iOjB9LCJCYWNrZ3JvdW5kIjp7IiRpZCI6Ijc4IiwiQ29sb3IiOnsiJHJlZiI6IjIwIn19LCJJc1Zpc2libGUiOnRydWUsIldpZHRoIjowLjAsIkhlaWdodCI6MC4wLCJCb3JkZXJTdHlsZSI6bnVsbCwiUGFyZW50U3R5bGUiOm51bGx9LCJEYXRlRm9ybWF0Ijp7IiRpZCI6Ijc5IiwiRm9ybWF0U3RyaW5nIjoiTU1NTSBkLCB5eXl5IiwiU2VwYXJhdG9yIjoiLyIsIlVzZUludGVybmF0aW9uYWxEYXRlRm9ybWF0IjpmYWxzZX0sIklzVmlzaWJsZSI6dHJ1ZSwiUGFyZW50U3R5bGUiOm51bGx9LCJEZWZhdWx0VGFza1N0eWxlIjp7IiRpZCI6IjgwIiwiU2hhcGUiOjgsIlNoYXBlVGhpY2tuZXNzIjoxLCJEdXJhdGlvbkZvcm1hdCI6MCwiSW5jbHVkZU5vbldvcmtpbmdEYXlzSW5EdXJhdGlvbiI6dHJ1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xNjYsIkciOjE4MywiQiI6Mzl9fSwiTWF4V2lkdGgiOjIwMC4wLCJNYXhIZWlnaHQiOiJJbmZpbml0eSIsIlNtYXJ0Rm9yZWdyb3VuZElzQWN0aXZlIjpmYWxzZSwiSG9yaXpvbnRhbEFsaWdubWVudCI6MCwiVmVydGljYWxBbGlnbm1lbnQiOjAsIlNtYXJ0Rm9yZWdyb3VuZCI6bnVsbCwiTWFyZ2luIjp7IiRpZCI6Ijg1IiwiVG9wIjowLCJMZWZ0IjowLCJSaWdodCI6MCwiQm90dG9tIjowfSwiUGFkZGluZyI6eyIkaWQiOiI4NiIsIlRvcCI6MCwiTGVmdCI6MCwiUmlnaHQiOjAsIkJvdHRvbSI6MH0sIkJhY2tncm91bmQiOnsiJGlkIjoiODciLCJDb2xvciI6eyIkcmVmIjoiMjAifX0sIklzVmlzaWJsZSI6dHJ1ZSwiV2lkdGgiOjAuMCwiSGVpZ2h0IjowLjAsIkJvcmRlclN0eWxlIjpudWxsLCJQYXJlbnRTdHlsZSI6bnVsbH0sIkR1cmF0aW9uU3R5bGUiOnsiJGlkIjoiODgiLCJGb250U2V0dGluZ3MiOnsiJGlkIjoiODkiLCJGb250U2l6ZSI6MTAsIkZvbnROYW1lIjoiQ2FsaWJyaSIsIklzQm9sZCI6ZmFsc2UsIklzSXRhbGljIjpmYWxzZSwiSXNVbmRlcmxpbmVkIjpmYWxzZSwiUGFyZW50U3R5bGUiOm51bGx9LCJBdXRvU2l6ZSI6MCwiRm9yZWdyb3VuZCI6eyIkaWQiOiI5MCIsIkNvbG9yIjp7IiRpZCI6IjkxIiwiQSI6MjU1LCJSIjoxNjYsIkciOjE4MywiQiI6Mzl9fSwiTWF4V2lkdGgiOjIwMC4wLCJNYXhIZWlnaHQiOiJJbmZpbml0eSIsIlNtYXJ0Rm9yZWdyb3VuZElzQWN0aXZlIjpmYWxzZSwiSG9yaXpvbnRhbEFsaWdubWVudCI6MCwiVmVydGljYWxBbGlnbm1lbnQiOjAsIlNtYXJ0Rm9yZWdyb3VuZCI6bnVsbCwiTWFyZ2luIjp7IiRpZCI6IjkyIiwiVG9wIjowLCJMZWZ0IjowLCJSaWdodCI6MCwiQm90dG9tIjowfSwiUGFkZGluZyI6eyIkaWQiOiI5MyIsIlRvcCI6MCwiTGVmdCI6MCwiUmlnaHQiOjAsIkJvdHRvbSI6MH0sIkJhY2tncm91bmQiOnsiJGlkIjoiOTQiLCJDb2xvciI6eyIkcmVmIjoiMjAifX0sIklzVmlzaWJsZSI6dHJ1ZSwiV2lkdGgiOjAuMCwiSGVpZ2h0IjowLjAsIkJvcmRlclN0eWxlIjpudWxsLCJQYXJlbnRTdHlsZSI6bnVsbH0sIkhvcml6b250YWxDb25uZWN0b3JTdHlsZSI6eyIkaWQiOiI5NSIsIkxpbmVDb2xvciI6eyIkaWQiOiI5NiIsIiR0eXBlIjoiTkxSRS5Db21tb24uRG9tLlNvbGlkQ29sb3JCcnVzaCwgTkxSRS5Db21tb24iLCJDb2xvciI6eyIkaWQiOiI5NyIsIkEiOjI1NSwiUiI6MjA0LCJHIjoyMDQsIkIiOjIwNH19LCJMaW5lV2VpZ2h0IjowLjAsIkxpbmVUeXBlIjowLCJQYXJlbnRTdHlsZSI6bnVsbH0sIlZlcnRpY2FsQ29ubmVjdG9yU3R5bGUiOnsiJGlkIjoiOTgiLCJMaW5lQ29sb3IiOnsiJGlkIjoiOTkiLCIkdHlwZSI6Ik5MUkUuQ29tbW9uLkRvbS5Tb2xpZENvbG9yQnJ1c2gsIE5MUkUuQ29tbW9uIiwiQ29sb3IiOnsiJGlkIjoiMTAwIiwiQSI6MjU1LCJSIjoyMDQsIkciOjIwNCwiQiI6MjA0fX0sIkxpbmVXZWlnaHQiOjEuMCwiTGluZVR5cGUiOjAsIlBhcmVudFN0eWxlIjpudWxsfSwiTWFyZ2luIjpudWxsLCJTdGFydERhdGVQb3NpdGlvbiI6MywiRW5kRGF0ZVBvc2l0aW9uIjozLCJUaXRsZVBvc2l0aW9uIjo0LCJEdXJhdGlvblBvc2l0aW9uIjo2LCJQZXJjZW50YWdlQ29tcGxldGVkUG9zaXRpb24iOjYsIlNwYWNpbmciOjUsIklzQmVsb3dUaW1lYmFuZCI6dHJ1ZSwiUGVyY2VudGFnZUNvbXBsZXRlU2hhcGVPcGFjaXR5IjozNSwiU2hhcGVTdHlsZSI6eyIkaWQiOiIxMDEiLCJNYXJnaW4iOnsiJGlkIjoiMTAyIiwiVG9wIjowLCJMZWZ0Ijo0LCJSaWdodCI6NCwiQm90dG9tIjowfSwiUGFkZGluZyI6eyIkaWQiOiIxMDMiLCJUb3AiOjAsIkxlZnQiOjAsIlJpZ2h0IjowLCJCb3R0b20iOjB9LCJCYWNrZ3JvdW5kIjpudWxsLCJJc1Zpc2libGUiOnRydWUsIldpZHRoIjowLjAsIkhlaWdodCI6MTYuMCwiQm9yZGVyU3R5bGUiOnsiJGlkIjoiMTA0IiwiTGluZUNvbG9yIjp7IiRpZCI6IjEwNSIsIiR0eXBlIjoiTkxSRS5Db21tb24uRG9tLlNvbGlkQ29sb3JCcnVzaCwgTkxSRS5Db21tb24iLCJDb2xvciI6eyIkaWQiOiIxMDYiLCJBIjoyNTUsIlIiOjI1NSwiRyI6MCwiQiI6MH19LCJMaW5lV2VpZ2h0IjowLjAsIkxpbmVUeXBlIjowLCJQYXJlbnRTdHlsZSI6bnVsbH0sIlBhcmVudFN0eWxlIjpudWxsfSwiVGl0bGVTdHlsZSI6eyIkaWQiOiIxMDciLCJGb250U2V0dGluZ3MiOnsiJGlkIjoiMTA4IiwiRm9udFNpemUiOjExLCJGb250TmFtZSI6IkNhbGlicmkiLCJJc0JvbGQiOnRydWUsIklzSXRhbGljIjpmYWxzZSwiSXNVbmRlcmxpbmVkIjpmYWxzZSwiUGFyZW50U3R5bGUiOm51bGx9LCJBdXRvU2l6ZSI6MCwiRm9yZWdyb3VuZCI6eyIkaWQiOiIxMDkiLCJDb2xvciI6eyIkaWQiOiIxMTAiLCJBIjoyNTUsIlIiOjAsIkciOjAsIkIiOjB9fSwiTWF4V2lkdGgiOjcyMC4wLCJNYXhIZWlnaHQiOiJJbmZpbml0eSIsIlNtYXJ0Rm9yZWdyb3VuZElzQWN0aXZlIjp0cnVlLCJIb3Jpem9udGFsQWxpZ25tZW50IjoxLCJWZXJ0aWNhbEFsaWdubWVudCI6MCwiU21hcnRGb3JlZ3JvdW5kIjpudWxsLCJNYXJnaW4iOnsiJGlkIjoiMTExIiwiVG9wIjowLCJMZWZ0IjowLCJSaWdodCI6MCwiQm90dG9tIjowfSwiUGFkZGluZyI6eyIkaWQiOiIxMTIiLCJUb3AiOjAsIkxlZnQiOjAsIlJpZ2h0IjowLCJCb3R0b20iOjB9LCJCYWNrZ3JvdW5kIjp7IiRpZCI6IjExMyIsIkNvbG9yIjp7IiRyZWYiOiIyMCJ9fSwiSXNWaXNpYmxlIjp0cnVlLCJXaWR0aCI6MC4wLCJIZWlnaHQiOjAuMCwiQm9yZGVyU3R5bGUiOm51bGwsIlBhcmVudFN0eWxlIjpudWxsfSwiRGF0ZVN0eWxlIjp7IiRpZCI6IjExNCIsIkZvbnRTZXR0aW5ncyI6eyIkaWQiOiIxMTUiLCJGb250U2l6ZSI6MTAsIkZvbnROYW1lIjoiQ2FsaWJyaSIsIklzQm9sZCI6ZmFsc2UsIklzSXRhbGljIjpmYWxzZSwiSXNVbmRlcmxpbmVkIjpmYWxzZSwiUGFyZW50U3R5bGUiOm51bGx9LCJBdXRvU2l6ZSI6MCwiRm9yZWdyb3VuZCI6eyIkaWQiOiIxMTYiLCJDb2xvciI6eyIkaWQiOiIxMTciLCJBIjoyNTUsIlIiOjk0LCJHIjo5NCwiQiI6OTR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U1NIGQiLCJTZXBhcmF0b3IiOiIvIiwiVXNlSW50ZXJuYXRpb25hbERhdGVGb3JtYXQiOmZhbHNlfSwiSXNWaXNpYmxlIjp0cnVlLCJQYXJlbnRTdHlsZSI6bnVsbH0sIlNob3dFbGFwc2VkVGltZUdyYWRpZW50U3R5bGUiOmZhbHNlfSwiU2NhbGUiOnsiJGlkIjoiMTIyIiwiU3RhcnREYXRlIjoiMTk3OC0xMC0wMVQyMzo1OTo1OS45OTlaIiwiRW5kRGF0ZSI6IjIwMTYtMDEtMTVUMjM6NTk6NTkuOTk5WiIsIkZvcm1hdCI6Ik1NIiwiVHlwZSI6NCwiQXV0b0RhdGVSYW5nZSI6dHJ1ZSwiV29ya2luZ0RheXMiOjMxLCJUb2RheU1hcmtlclRleHQiOiJUb2RheSIsIkF1dG9TY2FsZVR5cGUiOnRydWV9LCJNaWxlc3RvbmVzIjpbeyIkaWQiOiIxMjMiLCJEYXRlIjoiMTk3OS0xMC0wMVQyMzo1OTo1OS45OTlaIiwiU3R5bGUiOnsiJGlkIjoiMTI0IiwiU2hhcGUiOjIsIkNvbm5lY3Rvck1hcmdpbiI6eyIkcmVmIjoiNTQifSwiQ29ubmVjdG9yU3R5bGUiOnsiJGlkIjoiMTI1IiwiTGluZUNvbG9yIjp7IiRpZCI6IjEyNiIsIiR0eXBlIjoiTkxSRS5Db21tb24uRG9tLlNvbGlkQ29sb3JCcnVzaCwgTkxSRS5Db21tb24iLCJDb2xvciI6eyIkaWQiOiIxMjciLCJBIjo4OSwiUiI6MjQ2LCJHIjoxNDYsIkIiOjB9fSwiTGluZVdlaWdodCI6MS4wLCJMaW5lVHlwZSI6MCwiUGFyZW50U3R5bGUiOnsiJHJlZiI6IjU1In19LCJJc0JlbG93VGltZWJhbmQiOmZhbHNlLCJIaWRlRGF0ZSI6ZmFsc2UsIlNoYXBlU2l6ZSI6MSwiU3BhY2luZyI6Mi4wLCJQYWRkaW5nIjp7IiRyZWYiOiI1OCJ9LCJTaGFwZVN0eWxlIjp7IiRpZCI6IjEyOCIsIk1hcmdpbiI6eyIkcmVmIjoiNjAifSwiUGFkZGluZyI6eyIkcmVmIjoiNjEifSwiQmFja2dyb3VuZCI6eyIkaWQiOiIxMjkiLCJDb2xvciI6eyIkaWQiOiIxMzAiLCJBIjoyNTUsIlIiOjI0NiwiRyI6MTQ2LCJCIjowfX0sIklzVmlzaWJsZSI6dHJ1ZSwiV2lkdGgiOjE4LjAsIkhlaWdodCI6MjAuMCwiQm9yZGVyU3R5bGUiOnsiJGlkIjoiMTMxIiwiTGluZUNvbG9yIjp7IiRyZWYiOiI2MyJ9LCJMaW5lV2VpZ2h0IjowLjAsIkxpbmVUeXBlIjowLCJQYXJlbnRTdHlsZSI6eyIkcmVmIjoiNjIifX0sIlBhcmVudFN0eWxlIjp7IiRyZWYiOiI1OSJ9fSwiVGl0bGVTdHlsZSI6eyIkaWQiOiIxMzIiLCJGb250U2V0dGluZ3MiOnsiJGlkIjoiMTMzIiwiRm9udFNpemUiOjEyLCJGb250TmFtZSI6IkFyaWFsIiwiSXNCb2xkIjpmYWxzZSwiSXNJdGFsaWMiOmZhbHNlLCJJc1VuZGVybGluZWQiOmZhbHNlLCJQYXJlbnRTdHlsZSI6eyIkcmVmIjoiNjYifX0sIkF1dG9TaXplIjowLCJGb3JlZ3JvdW5kIjp7IiRpZCI6IjEzNCIsIkNvbG9yIjp7IiRpZCI6IjEzNSIsIkEiOjI1NSwiUiI6MjIzLCJHIjo4MywiQiI6Mzl9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MzYiLCJMaW5lQ29sb3IiOm51bGwsIkxpbmVXZWlnaHQiOjAuMCwiTGluZVR5cGUiOjAsIlBhcmVudFN0eWxlIjpudWxsfSwiUGFyZW50U3R5bGUiOnsiJHJlZiI6IjY1In19LCJEYXRlU3R5bGUiOnsiJGlkIjoiMTM3IiwiRm9udFNldHRpbmdzIjp7IiRpZCI6IjEzOCIsIkZvbnRTaXplIjoxMCwiRm9udE5hbWUiOiJBcmlhbCBOYXJyb3c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M5IiwiTGluZUNvbG9yIjpudWxsLCJMaW5lV2VpZ2h0IjowLjAsIkxpbmVUeXBlIjowLCJQYXJlbnRTdHlsZSI6bnVsbH0sIlBhcmVudFN0eWxlIjp7IiRyZWYiOiI3MiJ9fSwiRGF0ZUZvcm1hdCI6eyIkaWQiOiIxNDAiLCJGb3JtYXRTdHJpbmciOiJNTU1NIGQsIHl5eXkiLCJTZXBhcmF0b3IiOiIvIiwiVXNlSW50ZXJuYXRpb25hbERhdGVGb3JtYXQiOmZhbHNlfSwiSXNWaXNpYmxlIjp0cnVlLCJQYXJlbnRTdHlsZSI6eyIkcmVmIjoiNTMifX0sIlBvc2l0aW9uIjp7IiRpZCI6IjE0MSIsIlJhdGlvIjowLjAsIklzQ3VzdG9tIjpmYWxzZX0sIklkIjoiMjJiYTk2NjgtOTdhMy00NjU3LWFmYzEtNjlhZGU2MzlhN2ZiIiwiSW1wb3J0SWQiOm51bGwsIlRpdGxlIjoiRmlyc3QgTWlsZXN0b25lIG9yIEV2ZW50IEhlcmUiLCJOb3RlIjpudWxsLCJIeXBlcmxpbmsiOm51bGwsIklzQ2hhbmdlZCI6ZmFsc2UsIklzTmV3IjpmYWxzZX0seyIkaWQiOiIxNDIiLCJEYXRlIjoiMTk4My0wNy0xNFQyMzo1OTo1OS45OTlaIiwiU3R5bGUiOnsiJGlkIjoiMTQzIiwiU2hhcGUiOjEwLCJDb25uZWN0b3JNYXJnaW4iOnsiJHJlZiI6IjU0In0sIkNvbm5lY3RvclN0eWxlIjp7IiRpZCI6IjE0NCIsIkxpbmVDb2xvciI6eyIkaWQiOiIxNDUiLCIkdHlwZSI6Ik5MUkUuQ29tbW9uLkRvbS5Tb2xpZENvbG9yQnJ1c2gsIE5MUkUuQ29tbW9uIiwiQ29sb3IiOnsiJGlkIjoiMTQ2IiwiQSI6ODksIlIiOjE2NiwiRyI6MTgzLCJCIjozOX19LCJMaW5lV2VpZ2h0IjoxLjAsIkxpbmVUeXBlIjowLCJQYXJlbnRTdHlsZSI6eyIkcmVmIjoiNTUifX0sIklzQmVsb3dUaW1lYmFuZCI6dHJ1ZSwiSGlkZURhdGUiOmZhbHNlLCJTaGFwZVNpemUiOjAsIlNwYWNpbmciOjIuMCwiUGFkZGluZyI6eyIkcmVmIjoiNTgifSwiU2hhcGVTdHlsZSI6eyIkaWQiOiIxNDciLCJNYXJnaW4iOnsiJHJlZiI6IjYwIn0sIlBhZGRpbmciOnsiJHJlZiI6IjYxIn0sIkJhY2tncm91bmQiOnsiJGlkIjoiMTQ4IiwiQ29sb3IiOnsiJGlkIjoiMTQ5IiwiQSI6MjU1LCJSIjo4MywiRyI6OTIsIkIiOjE5fX0sIklzVmlzaWJsZSI6dHJ1ZSwiV2lkdGgiOjEyLjAsIkhlaWdodCI6MTQuMCwiQm9yZGVyU3R5bGUiOnsiJGlkIjoiMTUwIiwiTGluZUNvbG9yIjp7IiRyZWYiOiI2MyJ9LCJMaW5lV2VpZ2h0IjowLjAsIkxpbmVUeXBlIjowLCJQYXJlbnRTdHlsZSI6eyIkcmVmIjoiNjIifX0sIlBhcmVudFN0eWxlIjp7IiRyZWYiOiI1OSJ9fSwiVGl0bGVTdHlsZSI6eyIkaWQiOiIxNTEiLCJGb250U2V0dGluZ3MiOnsiJGlkIjoiMTUyIiwiRm9udFNpemUiOjEyLCJGb250TmFtZSI6IkFyaWFs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1MyIsIkxpbmVDb2xvciI6bnVsbCwiTGluZVdlaWdodCI6MC4wLCJMaW5lVHlwZSI6MCwiUGFyZW50U3R5bGUiOm51bGx9LCJQYXJlbnRTdHlsZSI6eyIkcmVmIjoiNjUifX0sIkRhdGVTdHlsZSI6eyIkaWQiOiIxNTQiLCJGb250U2V0dGluZ3MiOnsiJGlkIjoiMTU1IiwiRm9udFNpemUiOjEwLCJGb250TmFtZSI6IkFyaWFsIE5hcnJvdy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TYiLCJMaW5lQ29sb3IiOm51bGwsIkxpbmVXZWlnaHQiOjAuMCwiTGluZVR5cGUiOjAsIlBhcmVudFN0eWxlIjpudWxsfSwiUGFyZW50U3R5bGUiOnsiJHJlZiI6IjcyIn19LCJEYXRlRm9ybWF0Ijp7IiRpZCI6IjE1NyIsIkZvcm1hdFN0cmluZyI6Ik1NTU0gZCwgeXl5eSIsIlNlcGFyYXRvciI6Ii8iLCJVc2VJbnRlcm5hdGlvbmFsRGF0ZUZvcm1hdCI6ZmFsc2V9LCJJc1Zpc2libGUiOnRydWUsIlBhcmVudFN0eWxlIjp7IiRyZWYiOiI1MyJ9fSwiUG9zaXRpb24iOnsiJGlkIjoiMTU4IiwiUmF0aW8iOjAuMCwiSXNDdXN0b20iOmZhbHNlfSwiSWQiOiIxOGE1MjFkNi04ZGJmLTQwOGYtOTM1Ni0yYzA0MGNmN2E0YjEiLCJJbXBvcnRJZCI6bnVsbCwiVGl0bGUiOiJTZWNvbmQgTWlsZXN0b25lIG9yIEV2ZW50IEhlcmUiLCJOb3RlIjpudWxsLCJIeXBlcmxpbmsiOm51bGwsIklzQ2hhbmdlZCI6ZmFsc2UsIklzTmV3IjpmYWxzZX0seyIkaWQiOiIxNTkiLCJEYXRlIjoiMTk4Ni0xMS0yMlQyMzo1OTo1OS45OTlaIiwiU3R5bGUiOnsiJGlkIjoiMTYwIiwiU2hhcGUiOjEyLCJDb25uZWN0b3JNYXJnaW4iOnsiJHJlZiI6IjU0In0sIkNvbm5lY3RvclN0eWxlIjp7IiRpZCI6IjE2MSIsIkxpbmVDb2xvciI6eyIkaWQiOiIxNjIiLCIkdHlwZSI6Ik5MUkUuQ29tbW9uLkRvbS5Tb2xpZENvbG9yQnJ1c2gsIE5MUkUuQ29tbW9uIiwiQ29sb3IiOnsiJGlkIjoiMTYzIiwiQSI6ODksIlIiOjY1LCJHIjoxMzgsIkIiOjE3OX19LCJMaW5lV2VpZ2h0IjoxLjAsIkxpbmVUeXBlIjowLCJQYXJlbnRTdHlsZSI6eyIkcmVmIjoiNTUifX0sIklzQmVsb3dUaW1lYmFuZCI6ZmFsc2UsIkhpZGVEYXRlIjpmYWxzZSwiU2hhcGVTaXplIjowLCJTcGFjaW5nIjoyLjAsIlBhZGRpbmciOnsiJHJlZiI6IjU4In0sIlNoYXBlU3R5bGUiOnsiJGlkIjoiMTY0IiwiTWFyZ2luIjp7IiRyZWYiOiI2MCJ9LCJQYWRkaW5nIjp7IiRyZWYiOiI2MSJ9LCJCYWNrZ3JvdW5kIjp7IiRpZCI6IjE2NSIsIkNvbG9yIjp7IiRpZCI6IjE2NiIsIkEiOjI1NSwiUiI6NjUsIkciOjEzOCwiQiI6MTc5fX0sIklzVmlzaWJsZSI6dHJ1ZSwiV2lkdGgiOjEyLjAsIkhlaWdodCI6MTQuMCwiQm9yZGVyU3R5bGUiOnsiJGlkIjoiMTY3IiwiTGluZUNvbG9yIjp7IiRyZWYiOiI2MyJ9LCJMaW5lV2VpZ2h0IjowLjAsIkxpbmVUeXBlIjowLCJQYXJlbnRTdHlsZSI6eyIkcmVmIjoiNjIifX0sIlBhcmVudFN0eWxlIjp7IiRyZWYiOiI1OSJ9fSwiVGl0bGVTdHlsZSI6eyIkaWQiOiIxNjgiLCJGb250U2V0dGluZ3MiOnsiJGlkIjoiMTY5IiwiRm9udFNpemUiOjEyLCJGb250TmFtZSI6IkFyaWFs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3MCIsIkxpbmVDb2xvciI6bnVsbCwiTGluZVdlaWdodCI6MC4wLCJMaW5lVHlwZSI6MCwiUGFyZW50U3R5bGUiOm51bGx9LCJQYXJlbnRTdHlsZSI6eyIkcmVmIjoiNjUifX0sIkRhdGVTdHlsZSI6eyIkaWQiOiIxNzEiLCJGb250U2V0dGluZ3MiOnsiJGlkIjoiMTcyIiwiRm9udFNpemUiOjEwLCJGb250TmFtZSI6IkFyaWFsIE5hcnJvdy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zMiLCJMaW5lQ29sb3IiOm51bGwsIkxpbmVXZWlnaHQiOjAuMCwiTGluZVR5cGUiOjAsIlBhcmVudFN0eWxlIjpudWxsfSwiUGFyZW50U3R5bGUiOnsiJHJlZiI6IjcyIn19LCJEYXRlRm9ybWF0Ijp7IiRpZCI6IjE3NCIsIkZvcm1hdFN0cmluZyI6Ik1NTU0gZCwgeXl5eSIsIlNlcGFyYXRvciI6Ii8iLCJVc2VJbnRlcm5hdGlvbmFsRGF0ZUZvcm1hdCI6ZmFsc2V9LCJJc1Zpc2libGUiOnRydWUsIlBhcmVudFN0eWxlIjp7IiRyZWYiOiI1MyJ9fSwiUG9zaXRpb24iOnsiJGlkIjoiMTc1IiwiUmF0aW8iOjAuMCwiSXNDdXN0b20iOmZhbHNlfSwiSWQiOiJmMzdkZmIzMy0xY2Y0LTQ5MDktYmZmMS04MDcwNGVhNTE5NDIiLCJJbXBvcnRJZCI6bnVsbCwiVGl0bGUiOiJUaGlyZCBNaWxlc3RvbmUgb3IgRXZlbnQgSGVyZSIsIk5vdGUiOm51bGwsIkh5cGVybGluayI6bnVsbCwiSXNDaGFuZ2VkIjpmYWxzZSwiSXNOZXciOmZhbHNlfSx7IiRpZCI6IjE3NiIsIkRhdGUiOiIxOTk1LTAzLTAxVDIzOjU5OjU5Ljk5OVoiLCJTdHlsZSI6eyIkaWQiOiIxNzciLCJTaGFwZSI6MSwiQ29ubmVjdG9yTWFyZ2luIjp7IiRyZWYiOiI1NCJ9LCJDb25uZWN0b3JTdHlsZSI6eyIkaWQiOiIxNzgiLCJMaW5lQ29sb3IiOnsiJGlkIjoiMTc5IiwiJHR5cGUiOiJOTFJFLkNvbW1vbi5Eb20uU29saWRDb2xvckJydXNoLCBOTFJFLkNvbW1vbiIsIkNvbG9yIjp7IiRpZCI6IjE4MCIsIkEiOjg5LCJSIjoyNDYsIkciOjE0NiwiQiI6MH19LCJMaW5lV2VpZ2h0IjoxLjAsIkxpbmVUeXBlIjowLCJQYXJlbnRTdHlsZSI6eyIkcmVmIjoiNTUifX0sIklzQmVsb3dUaW1lYmFuZCI6dHJ1ZSwiSGlkZURhdGUiOmZhbHNlLCJTaGFwZVNpemUiOjEsIlNwYWNpbmciOjIuMCwiUGFkZGluZyI6eyIkcmVmIjoiNTgifSwiU2hhcGVTdHlsZSI6eyIkaWQiOiIxODEiLCJNYXJnaW4iOnsiJHJlZiI6IjYwIn0sIlBhZGRpbmciOnsiJHJlZiI6IjYxIn0sIkJhY2tncm91bmQiOnsiJGlkIjoiMTgyIiwiQ29sb3IiOnsiJGlkIjoiMTgzIiwiQSI6MjU1LCJSIjoyNDYsIkciOjE0NiwiQiI6MH19LCJJc1Zpc2libGUiOnRydWUsIldpZHRoIjoxOC4wLCJIZWlnaHQiOjIwLjAsIkJvcmRlclN0eWxlIjp7IiRpZCI6IjE4NCIsIkxpbmVDb2xvciI6eyIkcmVmIjoiNjMifSwiTGluZVdlaWdodCI6MC4wLCJMaW5lVHlwZSI6MCwiUGFyZW50U3R5bGUiOnsiJHJlZiI6IjYyIn19LCJQYXJlbnRTdHlsZSI6eyIkcmVmIjoiNTkifX0sIlRpdGxlU3R5bGUiOnsiJGlkIjoiMTg1IiwiRm9udFNldHRpbmdzIjp7IiRpZCI6IjE4NiIsIkZvbnRTaXplIjoxMiwiRm9udE5hbWUiOiJBcmlhbC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ODciLCJMaW5lQ29sb3IiOm51bGwsIkxpbmVXZWlnaHQiOjAuMCwiTGluZVR5cGUiOjAsIlBhcmVudFN0eWxlIjpudWxsfSwiUGFyZW50U3R5bGUiOnsiJHJlZiI6IjY1In19LCJEYXRlU3R5bGUiOnsiJGlkIjoiMTg4IiwiRm9udFNldHRpbmdzIjp7IiRpZCI6IjE4OSIsIkZvbnRTaXplIjoxMCwiRm9udE5hbWUiOiJBcmlhbCBOYXJyb3c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kwIiwiTGluZUNvbG9yIjpudWxsLCJMaW5lV2VpZ2h0IjowLjAsIkxpbmVUeXBlIjowLCJQYXJlbnRTdHlsZSI6bnVsbH0sIlBhcmVudFN0eWxlIjp7IiRyZWYiOiI3MiJ9fSwiRGF0ZUZvcm1hdCI6eyIkaWQiOiIxOTEiLCJGb3JtYXRTdHJpbmciOiJNTU1NIGQsIHl5eXkiLCJTZXBhcmF0b3IiOiIvIiwiVXNlSW50ZXJuYXRpb25hbERhdGVGb3JtYXQiOmZhbHNlfSwiSXNWaXNpYmxlIjp0cnVlLCJQYXJlbnRTdHlsZSI6eyIkcmVmIjoiNTMifX0sIlBvc2l0aW9uIjp7IiRpZCI6IjE5MiIsIlJhdGlvIjowLjI4MzIyMzM3ODIxNjc3ODc5LCJJc0N1c3RvbSI6dHJ1ZX0sIklkIjoiMDQwNjQ4YTItNmZmOC00NDY4LWEyNGUtNzQ4MGFkOTE2MjBlIiwiSW1wb3J0SWQiOm51bGwsIlRpdGxlIjoiRm91cnRoIE1pbGVzdG9uZSBvciBFdmVudCBIZXJlIiwiTm90ZSI6bnVsbCwiSHlwZXJsaW5rIjpudWxsLCJJc0NoYW5nZWQiOmZhbHNlLCJJc05ldyI6ZmFsc2V9LHsiJGlkIjoiMTkzIiwiRGF0ZSI6IjE5OTYtMDQtMDFUMjM6NTk6NTkuOTk5WiIsIlN0eWxlIjp7IiRpZCI6IjE5NCIsIlNoYXBlIjo1LCJDb25uZWN0b3JNYXJnaW4iOnsiJHJlZiI6IjU0In0sIkNvbm5lY3RvclN0eWxlIjp7IiRpZCI6IjE5NSIsIkxpbmVDb2xvciI6eyIkaWQiOiIxOTYiLCIkdHlwZSI6Ik5MUkUuQ29tbW9uLkRvbS5Tb2xpZENvbG9yQnJ1c2gsIE5MUkUuQ29tbW9uIiwiQ29sb3IiOnsiJGlkIjoiMTk3IiwiQSI6ODksIlIiOjIyMywiRyI6ODMsIkIiOjM5fX0sIkxpbmVXZWlnaHQiOjEuMCwiTGluZVR5cGUiOjAsIlBhcmVudFN0eWxlIjp7IiRyZWYiOiI1NSJ9fSwiSXNCZWxvd1RpbWViYW5kIjpmYWxzZSwiSGlkZURhdGUiOmZhbHNlLCJTaGFwZVNpemUiOjAsIlNwYWNpbmciOjIuMCwiUGFkZGluZyI6eyIkcmVmIjoiNTgifSwiU2hhcGVTdHlsZSI6eyIkaWQiOiIxOTgiLCJNYXJnaW4iOnsiJHJlZiI6IjYwIn0sIlBhZGRpbmciOnsiJHJlZiI6IjYxIn0sIkJhY2tncm91bmQiOnsiJGlkIjoiMTk5IiwiQ29sb3IiOnsiJGlkIjoiMjAwIiwiQSI6MjU1LCJSIjoyMjMsIkciOjgzLCJCIjozOX19LCJJc1Zpc2libGUiOnRydWUsIldpZHRoIjoxMi4wLCJIZWlnaHQiOjE0LjAsIkJvcmRlclN0eWxlIjp7IiRpZCI6IjIwMSIsIkxpbmVDb2xvciI6eyIkcmVmIjoiNjMifSwiTGluZVdlaWdodCI6MC4wLCJMaW5lVHlwZSI6MCwiUGFyZW50U3R5bGUiOnsiJHJlZiI6IjYyIn19LCJQYXJlbnRTdHlsZSI6eyIkcmVmIjoiNTkifX0sIlRpdGxlU3R5bGUiOnsiJGlkIjoiMjAyIiwiRm9udFNldHRpbmdzIjp7IiRpZCI6IjIwMyIsIkZvbnRTaXplIjoxMiwiRm9udE5hbWUiOiJBcmlhbC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MDQiLCJMaW5lQ29sb3IiOm51bGwsIkxpbmVXZWlnaHQiOjAuMCwiTGluZVR5cGUiOjAsIlBhcmVudFN0eWxlIjpudWxsfSwiUGFyZW50U3R5bGUiOnsiJHJlZiI6IjY1In19LCJEYXRlU3R5bGUiOnsiJGlkIjoiMjA1IiwiRm9udFNldHRpbmdzIjp7IiRpZCI6IjIwNiIsIkZvbnRTaXplIjoxMCwiRm9udE5hbWUiOiJBcmlhbCBOYXJyb3c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A3IiwiTGluZUNvbG9yIjpudWxsLCJMaW5lV2VpZ2h0IjowLjAsIkxpbmVUeXBlIjowLCJQYXJlbnRTdHlsZSI6bnVsbH0sIlBhcmVudFN0eWxlIjp7IiRyZWYiOiI3MiJ9fSwiRGF0ZUZvcm1hdCI6eyIkaWQiOiIyMDgiLCJGb3JtYXRTdHJpbmciOiJNTU1NIGQsIHl5eXkiLCJTZXBhcmF0b3IiOiIvIiwiVXNlSW50ZXJuYXRpb25hbERhdGVGb3JtYXQiOmZhbHNlfSwiSXNWaXNpYmxlIjp0cnVlLCJQYXJlbnRTdHlsZSI6eyIkcmVmIjoiNTMifX0sIlBvc2l0aW9uIjp7IiRpZCI6IjIwOSIsIlJhdGlvIjowLjIxNDYyOTYzMjQ1NTMzMTMyLCJJc0N1c3RvbSI6dHJ1ZX0sIklkIjoiZGJhOWYxY2MtMjA0MS00MTBiLTg0OWUtZTU5MGU3NmM3NzgwIiwiSW1wb3J0SWQiOm51bGwsIlRpdGxlIjoiRmlmdGggTWlsZXN0b25lIG9yIEV2ZW50IEhlcmUiLCJOb3RlIjpudWxsLCJIeXBlcmxpbmsiOm51bGwsIklzQ2hhbmdlZCI6ZmFsc2UsIklzTmV3IjpmYWxzZX0seyIkaWQiOiIyMTAiLCJEYXRlIjoiMTk5OC0wNy0wMVQyMzo1OTo1OS45OTlaIiwiU3R5bGUiOnsiJGlkIjoiMjExIiwiU2hhcGUiOjEsIkNvbm5lY3Rvck1hcmdpbiI6eyIkcmVmIjoiNTQifSwiQ29ubmVjdG9yU3R5bGUiOnsiJGlkIjoiMjEyIiwiTGluZUNvbG9yIjp7IiRpZCI6IjIxMyIsIiR0eXBlIjoiTkxSRS5Db21tb24uRG9tLlNvbGlkQ29sb3JCcnVzaCwgTkxSRS5Db21tb24iLCJDb2xvciI6eyIkaWQiOiIyMTQiLCJBIjo4OSwiUiI6MjU0LCJHIjoxOTUsIkIiOjZ9fSwiTGluZVdlaWdodCI6MS4wLCJMaW5lVHlwZSI6MCwiUGFyZW50U3R5bGUiOnsiJHJlZiI6IjU1In19LCJJc0JlbG93VGltZWJhbmQiOnRydWUsIkhpZGVEYXRlIjpmYWxzZSwiU2hhcGVTaXplIjoxLCJTcGFjaW5nIjoyLjAsIlBhZGRpbmciOnsiJHJlZiI6IjU4In0sIlNoYXBlU3R5bGUiOnsiJGlkIjoiMjE1IiwiTWFyZ2luIjp7IiRyZWYiOiI2MCJ9LCJQYWRkaW5nIjp7IiRyZWYiOiI2MSJ9LCJCYWNrZ3JvdW5kIjp7IiRpZCI6IjIxNiIsIkNvbG9yIjp7IiRpZCI6IjIxNyIsIkEiOjI1NSwiUiI6MjU0LCJHIjoxOTUsIkIiOjZ9fSwiSXNWaXNpYmxlIjp0cnVlLCJXaWR0aCI6MTguMCwiSGVpZ2h0IjoyMC4wLCJCb3JkZXJTdHlsZSI6eyIkaWQiOiIyMTgiLCJMaW5lQ29sb3IiOnsiJHJlZiI6IjYzIn0sIkxpbmVXZWlnaHQiOjAuMCwiTGluZVR5cGUiOjAsIlBhcmVudFN0eWxlIjp7IiRyZWYiOiI2MiJ9fSwiUGFyZW50U3R5bGUiOnsiJHJlZiI6IjU5In19LCJUaXRsZVN0eWxlIjp7IiRpZCI6IjIxOSIsIkZvbnRTZXR0aW5ncyI6eyIkaWQiOiIyMjAiLCJGb250U2l6ZSI6MTIsIkZvbnROYW1lIjoiQXJpYWw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IxIiwiTGluZUNvbG9yIjpudWxsLCJMaW5lV2VpZ2h0IjowLjAsIkxpbmVUeXBlIjowLCJQYXJlbnRTdHlsZSI6bnVsbH0sIlBhcmVudFN0eWxlIjp7IiRyZWYiOiI2NSJ9fSwiRGF0ZVN0eWxlIjp7IiRpZCI6IjIyMiIsIkZvbnRTZXR0aW5ncyI6eyIkaWQiOiIyMjMiLCJGb250U2l6ZSI6MTAsIkZvbnROYW1lIjoiQXJpYWwgTmFycm93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yNCIsIkxpbmVDb2xvciI6bnVsbCwiTGluZVdlaWdodCI6MC4wLCJMaW5lVHlwZSI6MCwiUGFyZW50U3R5bGUiOm51bGx9LCJQYXJlbnRTdHlsZSI6eyIkcmVmIjoiNzIifX0sIkRhdGVGb3JtYXQiOnsiJGlkIjoiMjI1IiwiRm9ybWF0U3RyaW5nIjoiTU1NTSBkLCB5eXl5IiwiU2VwYXJhdG9yIjoiLyIsIlVzZUludGVybmF0aW9uYWxEYXRlRm9ybWF0IjpmYWxzZX0sIklzVmlzaWJsZSI6dHJ1ZSwiUGFyZW50U3R5bGUiOnsiJHJlZiI6IjUzIn19LCJQb3NpdGlvbiI6eyIkaWQiOiIyMjYiLCJSYXRpbyI6MC4wLCJJc0N1c3RvbSI6ZmFsc2V9LCJJZCI6IjNiZGVlOTI5LTkyOGEtNDdlYy04MmFiLTExNWFjN2Y3ZTY5MCIsIkltcG9ydElkIjpudWxsLCJUaXRsZSI6IlNpeHRoIE1pbGVzdG9uZSBvciBFdmVudCBIZXJlIiwiTm90ZSI6bnVsbCwiSHlwZXJsaW5rIjpudWxsLCJJc0NoYW5nZWQiOmZhbHNlLCJJc05ldyI6ZmFsc2V9LHsiJGlkIjoiMjI3IiwiRGF0ZSI6IjIwMDItMDItMDFUMjM6NTk6NTkuOTk5WiIsIlN0eWxlIjp7IiRpZCI6IjIyOCIsIlNoYXBlIjoxMywiQ29ubmVjdG9yTWFyZ2luIjp7IiRyZWYiOiI1NCJ9LCJDb25uZWN0b3JTdHlsZSI6eyIkaWQiOiIyMjkiLCJMaW5lQ29sb3IiOnsiJGlkIjoiMjMwIiwiJHR5cGUiOiJOTFJFLkNvbW1vbi5Eb20uU29saWRDb2xvckJydXNoLCBOTFJFLkNvbW1vbiIsIkNvbG9yIjp7IiRpZCI6IjIzMSIsIkEiOjg5LCJSIjo5NCwiRyI6OTQsIkIiOjk0fX0sIkxpbmVXZWlnaHQiOjEuMCwiTGluZVR5cGUiOjAsIlBhcmVudFN0eWxlIjp7IiRyZWYiOiI1NSJ9fSwiSXNCZWxvd1RpbWViYW5kIjpmYWxzZSwiSGlkZURhdGUiOmZhbHNlLCJTaGFwZVNpemUiOjEsIlNwYWNpbmciOjIuMCwiUGFkZGluZyI6eyIkcmVmIjoiNTgifSwiU2hhcGVTdHlsZSI6eyIkaWQiOiIyMzIiLCJNYXJnaW4iOnsiJHJlZiI6IjYwIn0sIlBhZGRpbmciOnsiJHJlZiI6IjYxIn0sIkJhY2tncm91bmQiOnsiJGlkIjoiMjMzIiwiQ29sb3IiOnsiJGlkIjoiMjM0IiwiQSI6MjU1LCJSIjo5NCwiRyI6OTQsIkIiOjk0fX0sIklzVmlzaWJsZSI6dHJ1ZSwiV2lkdGgiOjE4LjAsIkhlaWdodCI6MjAuMCwiQm9yZGVyU3R5bGUiOnsiJGlkIjoiMjM1IiwiTGluZUNvbG9yIjp7IiRyZWYiOiI2MyJ9LCJMaW5lV2VpZ2h0IjowLjAsIkxpbmVUeXBlIjowLCJQYXJlbnRTdHlsZSI6eyIkcmVmIjoiNjIifX0sIlBhcmVudFN0eWxlIjp7IiRyZWYiOiI1OSJ9fSwiVGl0bGVTdHlsZSI6eyIkaWQiOiIyMzYiLCJGb250U2V0dGluZ3MiOnsiJGlkIjoiMjM3IiwiRm9udFNpemUiOjEyLCJGb250TmFtZSI6IkFyaWFs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zOCIsIkxpbmVDb2xvciI6bnVsbCwiTGluZVdlaWdodCI6MC4wLCJMaW5lVHlwZSI6MCwiUGFyZW50U3R5bGUiOm51bGx9LCJQYXJlbnRTdHlsZSI6eyIkcmVmIjoiNjUifX0sIkRhdGVTdHlsZSI6eyIkaWQiOiIyMzkiLCJGb250U2V0dGluZ3MiOnsiJGlkIjoiMjQwIiwiRm9udFNpemUiOjEwLCJGb250TmFtZSI6IkFyaWFsIE5hcnJvdy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NDEiLCJMaW5lQ29sb3IiOm51bGwsIkxpbmVXZWlnaHQiOjAuMCwiTGluZVR5cGUiOjAsIlBhcmVudFN0eWxlIjpudWxsfSwiUGFyZW50U3R5bGUiOnsiJHJlZiI6IjcyIn19LCJEYXRlRm9ybWF0Ijp7IiRpZCI6IjI0MiIsIkZvcm1hdFN0cmluZyI6Ik1NTU0gZCwgeXl5eSIsIlNlcGFyYXRvciI6Ii8iLCJVc2VJbnRlcm5hdGlvbmFsRGF0ZUZvcm1hdCI6ZmFsc2V9LCJJc1Zpc2libGUiOnRydWUsIlBhcmVudFN0eWxlIjp7IiRyZWYiOiI1MyJ9fSwiUG9zaXRpb24iOnsiJGlkIjoiMjQzIiwiUmF0aW8iOjAuMCwiSXNDdXN0b20iOmZhbHNlfSwiSWQiOiJkNTA4YmM4ZS03YmRjLTQ3Y2ItYjlmNC1iMTc2YzMwM2JlNzQiLCJJbXBvcnRJZCI6bnVsbCwiVGl0bGUiOiJTZXZlbnRoIE1pbGVzdG9uZSBvciBFdmVudCBIZXJlIiwiTm90ZSI6bnVsbCwiSHlwZXJsaW5rIjpudWxsLCJJc0NoYW5nZWQiOmZhbHNlLCJJc05ldyI6ZmFsc2V9LHsiJGlkIjoiMjQ0IiwiRGF0ZSI6IjIwMDUtMDYtMDFUMjM6NTk6NTkuOTk5WiIsIlN0eWxlIjp7IiRpZCI6IjI0NSIsIlNoYXBlIjo1LCJDb25uZWN0b3JNYXJnaW4iOnsiJHJlZiI6IjU0In0sIkNvbm5lY3RvclN0eWxlIjp7IiRpZCI6IjI0NiIsIkxpbmVDb2xvciI6eyIkaWQiOiIyNDciLCIkdHlwZSI6Ik5MUkUuQ29tbW9uLkRvbS5Tb2xpZENvbG9yQnJ1c2gsIE5MUkUuQ29tbW9uIiwiQ29sb3IiOnsiJGlkIjoiMjQ4IiwiQSI6ODksIlIiOjIyMywiRyI6ODMsIkIiOjM5fX0sIkxpbmVXZWlnaHQiOjEuMCwiTGluZVR5cGUiOjAsIlBhcmVudFN0eWxlIjp7IiRyZWYiOiI1NSJ9fSwiSXNCZWxvd1RpbWViYW5kIjp0cnVlLCJIaWRlRGF0ZSI6ZmFsc2UsIlNoYXBlU2l6ZSI6MCwiU3BhY2luZyI6Mi4wLCJQYWRkaW5nIjp7IiRyZWYiOiI1OCJ9LCJTaGFwZVN0eWxlIjp7IiRpZCI6IjI0OSIsIk1hcmdpbiI6eyIkcmVmIjoiNjAifSwiUGFkZGluZyI6eyIkcmVmIjoiNjEifSwiQmFja2dyb3VuZCI6eyIkaWQiOiIyNTAiLCJDb2xvciI6eyIkaWQiOiIyNTEiLCJBIjoyNTUsIlIiOjIyMywiRyI6ODMsIkIiOjM5fX0sIklzVmlzaWJsZSI6dHJ1ZSwiV2lkdGgiOjEyLjAsIkhlaWdodCI6MTQuMCwiQm9yZGVyU3R5bGUiOnsiJGlkIjoiMjUyIiwiTGluZUNvbG9yIjp7IiRyZWYiOiI2MyJ9LCJMaW5lV2VpZ2h0IjowLjAsIkxpbmVUeXBlIjowLCJQYXJlbnRTdHlsZSI6eyIkcmVmIjoiNjIifX0sIlBhcmVudFN0eWxlIjp7IiRyZWYiOiI1OSJ9fSwiVGl0bGVTdHlsZSI6eyIkaWQiOiIyNTMiLCJGb250U2V0dGluZ3MiOnsiJGlkIjoiMjU0IiwiRm9udFNpemUiOjEyLCJGb250TmFtZSI6IkFyaWFs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1NSIsIkxpbmVDb2xvciI6bnVsbCwiTGluZVdlaWdodCI6MC4wLCJMaW5lVHlwZSI6MCwiUGFyZW50U3R5bGUiOm51bGx9LCJQYXJlbnRTdHlsZSI6eyIkcmVmIjoiNjUifX0sIkRhdGVTdHlsZSI6eyIkaWQiOiIyNTYiLCJGb250U2V0dGluZ3MiOnsiJGlkIjoiMjU3IiwiRm9udFNpemUiOjEwLCJGb250TmFtZSI6IkFyaWFsIE5hcnJvdy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NTgiLCJMaW5lQ29sb3IiOm51bGwsIkxpbmVXZWlnaHQiOjAuMCwiTGluZVR5cGUiOjAsIlBhcmVudFN0eWxlIjpudWxsfSwiUGFyZW50U3R5bGUiOnsiJHJlZiI6IjcyIn19LCJEYXRlRm9ybWF0Ijp7IiRpZCI6IjI1OSIsIkZvcm1hdFN0cmluZyI6Ik1NTU0gZCwgeXl5eSIsIlNlcGFyYXRvciI6Ii8iLCJVc2VJbnRlcm5hdGlvbmFsRGF0ZUZvcm1hdCI6ZmFsc2V9LCJJc1Zpc2libGUiOnRydWUsIlBhcmVudFN0eWxlIjp7IiRyZWYiOiI1MyJ9fSwiUG9zaXRpb24iOnsiJGlkIjoiMjYwIiwiUmF0aW8iOjAuMCwiSXNDdXN0b20iOmZhbHNlfSwiSWQiOiIyZDIwZDdkYy1jOTRmLTRkZTItOTQ2ZS00MzczZDQ5NGYxMGIiLCJJbXBvcnRJZCI6bnVsbCwiVGl0bGUiOiJFaWdodCBNaWxlc3RvbmUgb3IgRXZlbnQgSGVyZSIsIk5vdGUiOm51bGwsIkh5cGVybGluayI6bnVsbCwiSXNDaGFuZ2VkIjpmYWxzZSwiSXNOZXciOmZhbHNlfSx7IiRpZCI6IjI2MSIsIkRhdGUiOiIyMDA4LTExLTA5VDIzOjU5OjU5Ljk5OVoiLCJTdHlsZSI6eyIkaWQiOiIyNjIiLCJTaGFwZSI6MTAsIkNvbm5lY3Rvck1hcmdpbiI6eyIkcmVmIjoiNTQifSwiQ29ubmVjdG9yU3R5bGUiOnsiJGlkIjoiMjYzIiwiTGluZUNvbG9yIjp7IiRpZCI6IjI2NCIsIiR0eXBlIjoiTkxSRS5Db21tb24uRG9tLlNvbGlkQ29sb3JCcnVzaCwgTkxSRS5Db21tb24iLCJDb2xvciI6eyIkaWQiOiIyNjUiLCJBIjo4OSwiUiI6NjUsIkciOjEzOCwiQiI6MTc5fX0sIkxpbmVXZWlnaHQiOjEuMCwiTGluZVR5cGUiOjAsIlBhcmVudFN0eWxlIjp7IiRyZWYiOiI1NSJ9fSwiSXNCZWxvd1RpbWViYW5kIjpmYWxzZSwiSGlkZURhdGUiOmZhbHNlLCJTaGFwZVNpemUiOjAsIlNwYWNpbmciOjIuMCwiUGFkZGluZyI6eyIkcmVmIjoiNTgifSwiU2hhcGVTdHlsZSI6eyIkaWQiOiIyNjYiLCJNYXJnaW4iOnsiJHJlZiI6IjYwIn0sIlBhZGRpbmciOnsiJHJlZiI6IjYxIn0sIkJhY2tncm91bmQiOnsiJGlkIjoiMjY3IiwiQ29sb3IiOnsiJGlkIjoiMjY4IiwiQSI6MjU1LCJSIjo4MywiRyI6OTIsIkIiOjE5fX0sIklzVmlzaWJsZSI6dHJ1ZSwiV2lkdGgiOjEyLjAsIkhlaWdodCI6MTQuMCwiQm9yZGVyU3R5bGUiOnsiJGlkIjoiMjY5IiwiTGluZUNvbG9yIjp7IiRyZWYiOiI2MyJ9LCJMaW5lV2VpZ2h0IjowLjAsIkxpbmVUeXBlIjowLCJQYXJlbnRTdHlsZSI6eyIkcmVmIjoiNjIifX0sIlBhcmVudFN0eWxlIjp7IiRyZWYiOiI1OSJ9fSwiVGl0bGVTdHlsZSI6eyIkaWQiOiIyNzAiLCJGb250U2V0dGluZ3MiOnsiJGlkIjoiMjcxIiwiRm9udFNpemUiOjEyLCJGb250TmFtZSI6IkFyaWFs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3MiIsIkxpbmVDb2xvciI6bnVsbCwiTGluZVdlaWdodCI6MC4wLCJMaW5lVHlwZSI6MCwiUGFyZW50U3R5bGUiOm51bGx9LCJQYXJlbnRTdHlsZSI6eyIkcmVmIjoiNjUifX0sIkRhdGVTdHlsZSI6eyIkaWQiOiIyNzMiLCJGb250U2V0dGluZ3MiOnsiJGlkIjoiMjc0IiwiRm9udFNpemUiOjEwLCJGb250TmFtZSI6IkFyaWFsIE5hcnJvdy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NzUiLCJMaW5lQ29sb3IiOm51bGwsIkxpbmVXZWlnaHQiOjAuMCwiTGluZVR5cGUiOjAsIlBhcmVudFN0eWxlIjpudWxsfSwiUGFyZW50U3R5bGUiOnsiJHJlZiI6IjcyIn19LCJEYXRlRm9ybWF0Ijp7IiRpZCI6IjI3NiIsIkZvcm1hdFN0cmluZyI6Ik1NTU0gZCwgeXl5eSIsIlNlcGFyYXRvciI6Ii8iLCJVc2VJbnRlcm5hdGlvbmFsRGF0ZUZvcm1hdCI6ZmFsc2V9LCJJc1Zpc2libGUiOnRydWUsIlBhcmVudFN0eWxlIjp7IiRyZWYiOiI1MyJ9fSwiUG9zaXRpb24iOnsiJGlkIjoiMjc3IiwiUmF0aW8iOjAuMCwiSXNDdXN0b20iOmZhbHNlfSwiSWQiOiI3ODBiNWNjNS1lYzg1LTRlMzItYWM2YS02N2EzMGI3MTQxODUiLCJJbXBvcnRJZCI6bnVsbCwiVGl0bGUiOiJOaW50aCBNaWxlc3RvbmUgb3IgRXZlbnQgSGVyZSIsIk5vdGUiOm51bGwsIkh5cGVybGluayI6bnVsbCwiSXNDaGFuZ2VkIjpmYWxzZSwiSXNOZXciOmZhbHNlfSx7IiRpZCI6IjI3OCIsIkRhdGUiOiIyMDEyLTAyLTA0VDIzOjU5OjU5Ljk5OVoiLCJTdHlsZSI6eyIkaWQiOiIyNzkiLCJTaGFwZSI6MTIsIkNvbm5lY3Rvck1hcmdpbiI6eyIkcmVmIjoiNTQifSwiQ29ubmVjdG9yU3R5bGUiOnsiJGlkIjoiMjgwIiwiTGluZUNvbG9yIjp7IiRpZCI6IjI4MSIsIiR0eXBlIjoiTkxSRS5Db21tb24uRG9tLlNvbGlkQ29sb3JCcnVzaCwgTkxSRS5Db21tb24iLCJDb2xvciI6eyIkaWQiOiIyODIiLCJBIjo4OSwiUiI6NjUsIkciOjEzOCwiQiI6MTc5fX0sIkxpbmVXZWlnaHQiOjEuMCwiTGluZVR5cGUiOjAsIlBhcmVudFN0eWxlIjp7IiRyZWYiOiI1NSJ9fSwiSXNCZWxvd1RpbWViYW5kIjp0cnVlLCJIaWRlRGF0ZSI6ZmFsc2UsIlNoYXBlU2l6ZSI6MCwiU3BhY2luZyI6Mi4wLCJQYWRkaW5nIjp7IiRyZWYiOiI1OCJ9LCJTaGFwZVN0eWxlIjp7IiRpZCI6IjI4MyIsIk1hcmdpbiI6eyIkcmVmIjoiNjAifSwiUGFkZGluZyI6eyIkcmVmIjoiNjEifSwiQmFja2dyb3VuZCI6eyIkaWQiOiIyODQiLCJDb2xvciI6eyIkaWQiOiIyODUiLCJBIjoyNTUsIlIiOjY1LCJHIjoxMzgsIkIiOjE3OX19LCJJc1Zpc2libGUiOnRydWUsIldpZHRoIjoxMi4wLCJIZWlnaHQiOjE0LjAsIkJvcmRlclN0eWxlIjp7IiRpZCI6IjI4NiIsIkxpbmVDb2xvciI6eyIkcmVmIjoiNjMifSwiTGluZVdlaWdodCI6MC4wLCJMaW5lVHlwZSI6MCwiUGFyZW50U3R5bGUiOnsiJHJlZiI6IjYyIn19LCJQYXJlbnRTdHlsZSI6eyIkcmVmIjoiNTkifX0sIlRpdGxlU3R5bGUiOnsiJGlkIjoiMjg3IiwiRm9udFNldHRpbmdzIjp7IiRpZCI6IjI4OCIsIkZvbnRTaXplIjoxMiwiRm9udE5hbWUiOiJBcmlhbC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ODkiLCJMaW5lQ29sb3IiOm51bGwsIkxpbmVXZWlnaHQiOjAuMCwiTGluZVR5cGUiOjAsIlBhcmVudFN0eWxlIjpudWxsfSwiUGFyZW50U3R5bGUiOnsiJHJlZiI6IjY1In19LCJEYXRlU3R5bGUiOnsiJGlkIjoiMjkwIiwiRm9udFNldHRpbmdzIjp7IiRpZCI6IjI5MSIsIkZvbnRTaXplIjoxMCwiRm9udE5hbWUiOiJBcmlhbCBOYXJyb3c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kyIiwiTGluZUNvbG9yIjpudWxsLCJMaW5lV2VpZ2h0IjowLjAsIkxpbmVUeXBlIjowLCJQYXJlbnRTdHlsZSI6bnVsbH0sIlBhcmVudFN0eWxlIjp7IiRyZWYiOiI3MiJ9fSwiRGF0ZUZvcm1hdCI6eyIkaWQiOiIyOTMiLCJGb3JtYXRTdHJpbmciOiJNTU1NIGQsIHl5eXkiLCJTZXBhcmF0b3IiOiIvIiwiVXNlSW50ZXJuYXRpb25hbERhdGVGb3JtYXQiOmZhbHNlfSwiSXNWaXNpYmxlIjp0cnVlLCJQYXJlbnRTdHlsZSI6eyIkcmVmIjoiNTMifX0sIlBvc2l0aW9uIjp7IiRpZCI6IjI5NCIsIlJhdGlvIjowLjAsIklzQ3VzdG9tIjpmYWxzZX0sIklkIjoiNTMxMTM0YzItZTA4Mi00NDc5LWExM2MtZmI3ZTZlYWViMzBjIiwiSW1wb3J0SWQiOm51bGwsIlRpdGxlIjoiVGVudGggTWlsZXN0b25lIG9yIEV2ZW50IEhlcmUiLCJOb3RlIjpudWxsLCJIeXBlcmxpbmsiOm51bGwsIklzQ2hhbmdlZCI6ZmFsc2UsIklzTmV3IjpmYWxzZX0seyIkaWQiOiIyOTUiLCJEYXRlIjoiMjAxNi0wMS0xNVQyMzo1OTo1OS45OTlaIiwiU3R5bGUiOnsiJGlkIjoiMjk2IiwiU2hhcGUiOjIsIkNvbm5lY3Rvck1hcmdpbiI6eyIkcmVmIjoiNTQifSwiQ29ubmVjdG9yU3R5bGUiOnsiJGlkIjoiMjk3IiwiTGluZUNvbG9yIjp7IiRpZCI6IjI5OCIsIiR0eXBlIjoiTkxSRS5Db21tb24uRG9tLlNvbGlkQ29sb3JCcnVzaCwgTkxSRS5Db21tb24iLCJDb2xvciI6eyIkaWQiOiIyOTkiLCJBIjo4OSwiUiI6MjQ2LCJHIjoxNDYsIkIiOjB9fSwiTGluZVdlaWdodCI6MS4wLCJMaW5lVHlwZSI6MCwiUGFyZW50U3R5bGUiOnsiJHJlZiI6IjU1In19LCJJc0JlbG93VGltZWJhbmQiOmZhbHNlLCJIaWRlRGF0ZSI6ZmFsc2UsIlNoYXBlU2l6ZSI6MSwiU3BhY2luZyI6Mi4wLCJQYWRkaW5nIjp7IiRyZWYiOiI1OCJ9LCJTaGFwZVN0eWxlIjp7IiRpZCI6IjMwMCIsIk1hcmdpbiI6eyIkcmVmIjoiNjAifSwiUGFkZGluZyI6eyIkcmVmIjoiNjEifSwiQmFja2dyb3VuZCI6eyIkaWQiOiIzMDEiLCJDb2xvciI6eyIkaWQiOiIzMDIiLCJBIjoyNTUsIlIiOjI0NiwiRyI6MTQ2LCJCIjowfX0sIklzVmlzaWJsZSI6dHJ1ZSwiV2lkdGgiOjE4LjAsIkhlaWdodCI6MjAuMCwiQm9yZGVyU3R5bGUiOnsiJGlkIjoiMzAzIiwiTGluZUNvbG9yIjp7IiRyZWYiOiI2MyJ9LCJMaW5lV2VpZ2h0IjowLjAsIkxpbmVUeXBlIjowLCJQYXJlbnRTdHlsZSI6eyIkcmVmIjoiNjIifX0sIlBhcmVudFN0eWxlIjp7IiRyZWYiOiI1OSJ9fSwiVGl0bGVTdHlsZSI6eyIkaWQiOiIzMDQiLCJGb250U2V0dGluZ3MiOnsiJGlkIjoiMzA1IiwiRm9udFNpemUiOjEyLCJGb250TmFtZSI6IkFyaWFsIiwiSXNCb2xkIjpmYWxzZSwiSXNJdGFsaWMiOmZhbHNlLCJJc1VuZGVybGluZWQiOmZhbHNlLCJQYXJlbnRTdHlsZSI6eyIkcmVmIjoiNjYifX0sIkF1dG9TaXplIjowLCJGb3JlZ3JvdW5kIjp7IiRpZCI6IjMwNiIsIkNvbG9yIjp7IiRpZCI6IjMwNyIsIkEiOjI1NSwiUiI6MjIzLCJHIjo4MywiQiI6Mzl9fSwiTWF4V2lkdGgiOjIwM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zMDgiLCJMaW5lQ29sb3IiOm51bGwsIkxpbmVXZWlnaHQiOjAuMCwiTGluZVR5cGUiOjAsIlBhcmVudFN0eWxlIjpudWxsfSwiUGFyZW50U3R5bGUiOnsiJHJlZiI6IjY1In19LCJEYXRlU3R5bGUiOnsiJGlkIjoiMzA5IiwiRm9udFNldHRpbmdzIjp7IiRpZCI6IjMxMCIsIkZvbnRTaXplIjoxMCwiRm9udE5hbWUiOiJBcmlhbCBOYXJyb3c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ExIiwiTGluZUNvbG9yIjpudWxsLCJMaW5lV2VpZ2h0IjowLjAsIkxpbmVUeXBlIjowLCJQYXJlbnRTdHlsZSI6bnVsbH0sIlBhcmVudFN0eWxlIjp7IiRyZWYiOiI3MiJ9fSwiRGF0ZUZvcm1hdCI6eyIkaWQiOiIzMTIiLCJGb3JtYXRTdHJpbmciOiJNTU1NIGQsIHl5eXkiLCJTZXBhcmF0b3IiOiIvIiwiVXNlSW50ZXJuYXRpb25hbERhdGVGb3JtYXQiOmZhbHNlfSwiSXNWaXNpYmxlIjp0cnVlLCJQYXJlbnRTdHlsZSI6eyIkcmVmIjoiNTMifX0sIlBvc2l0aW9uIjp7IiRpZCI6IjMxMyIsIlJhdGlvIjowLjAsIklzQ3VzdG9tIjpmYWxzZX0sIklkIjoiNTE2YzJiNjgtN2EwZS00OWM2LWFkMWEtMDQyMzQ5MDQ5MzhmIiwiSW1wb3J0SWQiOm51bGwsIlRpdGxlIjoiVG9kYXkiLCJOb3RlIjpudWxsLCJIeXBlcmxpbmsiOm51bGwsIklzQ2hhbmdlZCI6ZmFsc2UsIklzTmV3IjpmYWxzZX1dLCJUYXNrcyI6W10sIk1zUHJvamVjdEl0ZW1zVHJlZSI6eyIkaWQiOiIzMTQiLCJSb290Ijp7IiRpZCI6IjMxNSIsIkltcG9ydElkIjpudWxsLCJJc0ltcG9ydGVkIjpmYWxzZSwiQ2hpbGRyZW4iOltdfX0sIlNldHRpbmdzIjp7IiRpZCI6IjMxNiIsIkltcGFPcHRpb25zIjp7IiRpZCI6IjMxNyIsIkxlZnRUb1JpZ2h0IjpmYWxzZSwiUGF5bG9hZE9wdGlvbnMiOjJ9LCJVc2VDb21wcmVzc2lvbiI6ZmFsc2UsIkNvbXByZXNpb25QZXJjZW50YWdlIjowLjAsIkluYWN0aXZlSW50ZXJ2YWxXaWR0aFRocmVzaG9sZCI6MC4wLCJJbmFjdGl2ZUludGVydmFsV2lkdGgiOjAuMCwiU3BsaXRUYXNrcyI6ZmFsc2UsIlVzZUNsdXN0ZXIiOmZhbHNlLCJFcHNpbG9uIjowLjAsIk1pblBvaW50c1RvRm9ybUFDbHVzdGVyIjowLCJHZW5lcmF0ZUludmlzaWJsZVNoYXBlcyI6ZmFsc2UsIlNtYXJ0VGltZWxpbmVUYXNrUGVyY2VudGFnZUZpdCI6ZmFsc2V9LCJJc05ldyI6dHJ1ZSwiSW1wb3J0VHlwZSI6MCwiRmlsZVBhdGgiOm51bGwsIlRpbWVsaW5lSW1wb3J0ZWQiOmZhbHN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47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Radu Cristian</dc:creator>
  <cp:lastModifiedBy>user</cp:lastModifiedBy>
  <cp:revision>7</cp:revision>
  <dcterms:created xsi:type="dcterms:W3CDTF">2014-12-16T22:05:44Z</dcterms:created>
  <dcterms:modified xsi:type="dcterms:W3CDTF">2016-04-11T01:29:00Z</dcterms:modified>
</cp:coreProperties>
</file>