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4" r:id="rId1"/>
  </p:sld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574" autoAdjust="0"/>
    <p:restoredTop sz="94660"/>
  </p:normalViewPr>
  <p:slideViewPr>
    <p:cSldViewPr snapToGrid="0">
      <p:cViewPr varScale="1">
        <p:scale>
          <a:sx n="79" d="100"/>
          <a:sy n="79" d="100"/>
        </p:scale>
        <p:origin x="43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40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787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8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50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4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81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0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77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73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214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25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07CED-23A4-4DDC-AD7F-FA7376482DA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4/10/2016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1E079-5352-411C-8252-C62B4C2994D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03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26" Type="http://schemas.openxmlformats.org/officeDocument/2006/relationships/tags" Target="../tags/tag26.xml"/><Relationship Id="rId39" Type="http://schemas.openxmlformats.org/officeDocument/2006/relationships/tags" Target="../tags/tag39.xml"/><Relationship Id="rId21" Type="http://schemas.openxmlformats.org/officeDocument/2006/relationships/tags" Target="../tags/tag21.xml"/><Relationship Id="rId34" Type="http://schemas.openxmlformats.org/officeDocument/2006/relationships/tags" Target="../tags/tag34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76" Type="http://schemas.openxmlformats.org/officeDocument/2006/relationships/slideLayout" Target="../slideLayouts/slideLayout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61" Type="http://schemas.openxmlformats.org/officeDocument/2006/relationships/tags" Target="../tags/tag61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1" Type="http://schemas.openxmlformats.org/officeDocument/2006/relationships/tags" Target="../tags/tag1.xml"/><Relationship Id="rId6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542" name="Straight Connector 15541"/>
          <p:cNvCxnSpPr/>
          <p:nvPr>
            <p:custDataLst>
              <p:tags r:id="rId2"/>
            </p:custDataLst>
          </p:nvPr>
        </p:nvCxnSpPr>
        <p:spPr>
          <a:xfrm>
            <a:off x="1527301" y="2866224"/>
            <a:ext cx="2193326" cy="0"/>
          </a:xfrm>
          <a:prstGeom prst="line">
            <a:avLst/>
          </a:prstGeom>
          <a:ln w="127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10" name="Straight Connector 15509"/>
          <p:cNvCxnSpPr/>
          <p:nvPr>
            <p:custDataLst>
              <p:tags r:id="rId3"/>
            </p:custDataLst>
          </p:nvPr>
        </p:nvCxnSpPr>
        <p:spPr>
          <a:xfrm>
            <a:off x="1527302" y="3729824"/>
            <a:ext cx="3807232" cy="0"/>
          </a:xfrm>
          <a:prstGeom prst="line">
            <a:avLst/>
          </a:prstGeom>
          <a:ln w="127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4" name="Straight Connector 15573"/>
          <p:cNvCxnSpPr/>
          <p:nvPr>
            <p:custDataLst>
              <p:tags r:id="rId4"/>
            </p:custDataLst>
          </p:nvPr>
        </p:nvCxnSpPr>
        <p:spPr>
          <a:xfrm>
            <a:off x="1527302" y="2002624"/>
            <a:ext cx="386935" cy="0"/>
          </a:xfrm>
          <a:prstGeom prst="line">
            <a:avLst/>
          </a:prstGeom>
          <a:ln w="127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8" name="Straight Connector 15577" hidden="1"/>
          <p:cNvCxnSpPr/>
          <p:nvPr>
            <p:custDataLst>
              <p:tags r:id="rId5"/>
            </p:custDataLst>
          </p:nvPr>
        </p:nvCxnSpPr>
        <p:spPr>
          <a:xfrm flipV="1">
            <a:off x="5541825" y="2040724"/>
            <a:ext cx="0" cy="3445676"/>
          </a:xfrm>
          <a:prstGeom prst="line">
            <a:avLst/>
          </a:prstGeom>
          <a:ln w="0">
            <a:solidFill>
              <a:srgbClr val="ED7D3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76" name="Straight Connector 15575" hidden="1"/>
          <p:cNvCxnSpPr/>
          <p:nvPr>
            <p:custDataLst>
              <p:tags r:id="rId6"/>
            </p:custDataLst>
          </p:nvPr>
        </p:nvCxnSpPr>
        <p:spPr>
          <a:xfrm flipV="1">
            <a:off x="1914237" y="2040724"/>
            <a:ext cx="0" cy="3445676"/>
          </a:xfrm>
          <a:prstGeom prst="line">
            <a:avLst/>
          </a:prstGeom>
          <a:ln w="0">
            <a:solidFill>
              <a:srgbClr val="ED7D3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64" name="Pentagon 15563"/>
          <p:cNvSpPr/>
          <p:nvPr>
            <p:custDataLst>
              <p:tags r:id="rId7"/>
            </p:custDataLst>
          </p:nvPr>
        </p:nvSpPr>
        <p:spPr>
          <a:xfrm>
            <a:off x="1914237" y="1901024"/>
            <a:ext cx="3627588" cy="2032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 blurRad="44450">
              <a:scrgbClr r="0" g="0" b="0">
                <a:alpha val="30000"/>
              </a:scrgbClr>
            </a:outerShdw>
          </a:effectLst>
          <a:scene3d>
            <a:camera prst="orthographicFront"/>
            <a:lightRig rig="threePt" dir="t"/>
          </a:scene3d>
          <a:sp3d>
            <a:bevelT w="17145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62" name="Straight Connector 15561" hidden="1"/>
          <p:cNvCxnSpPr/>
          <p:nvPr>
            <p:custDataLst>
              <p:tags r:id="rId8"/>
            </p:custDataLst>
          </p:nvPr>
        </p:nvCxnSpPr>
        <p:spPr>
          <a:xfrm flipV="1">
            <a:off x="6578278" y="2434424"/>
            <a:ext cx="0" cy="3051976"/>
          </a:xfrm>
          <a:prstGeom prst="line">
            <a:avLst/>
          </a:prstGeom>
          <a:ln w="0">
            <a:solidFill>
              <a:srgbClr val="ED7D3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60" name="Straight Connector 15559" hidden="1"/>
          <p:cNvCxnSpPr/>
          <p:nvPr>
            <p:custDataLst>
              <p:tags r:id="rId9"/>
            </p:custDataLst>
          </p:nvPr>
        </p:nvCxnSpPr>
        <p:spPr>
          <a:xfrm flipV="1">
            <a:off x="2758207" y="2434424"/>
            <a:ext cx="0" cy="3051976"/>
          </a:xfrm>
          <a:prstGeom prst="line">
            <a:avLst/>
          </a:prstGeom>
          <a:ln w="0">
            <a:solidFill>
              <a:srgbClr val="ED7D3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58" name="Straight Connector 15557"/>
          <p:cNvCxnSpPr/>
          <p:nvPr>
            <p:custDataLst>
              <p:tags r:id="rId10"/>
            </p:custDataLst>
          </p:nvPr>
        </p:nvCxnSpPr>
        <p:spPr>
          <a:xfrm>
            <a:off x="1527302" y="2434424"/>
            <a:ext cx="1230905" cy="0"/>
          </a:xfrm>
          <a:prstGeom prst="line">
            <a:avLst/>
          </a:prstGeom>
          <a:ln w="127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48" name="Left-Right Arrow 15547"/>
          <p:cNvSpPr/>
          <p:nvPr>
            <p:custDataLst>
              <p:tags r:id="rId11"/>
            </p:custDataLst>
          </p:nvPr>
        </p:nvSpPr>
        <p:spPr>
          <a:xfrm>
            <a:off x="2758207" y="2294724"/>
            <a:ext cx="3820071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>
            <a:outerShdw blurRad="44450">
              <a:scrgbClr r="0" g="0" b="0">
                <a:alpha val="30000"/>
              </a:scrgbClr>
            </a:outerShdw>
          </a:effectLst>
          <a:scene3d>
            <a:camera prst="orthographicFront"/>
            <a:lightRig rig="threePt" dir="t"/>
          </a:scene3d>
          <a:sp3d>
            <a:bevelT w="17145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46" name="Straight Connector 15545" hidden="1"/>
          <p:cNvCxnSpPr/>
          <p:nvPr>
            <p:custDataLst>
              <p:tags r:id="rId12"/>
            </p:custDataLst>
          </p:nvPr>
        </p:nvCxnSpPr>
        <p:spPr>
          <a:xfrm flipV="1">
            <a:off x="6785569" y="2904324"/>
            <a:ext cx="0" cy="2582076"/>
          </a:xfrm>
          <a:prstGeom prst="line">
            <a:avLst/>
          </a:prstGeom>
          <a:ln w="0">
            <a:solidFill>
              <a:srgbClr val="ED7D3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44" name="Straight Connector 15543" hidden="1"/>
          <p:cNvCxnSpPr/>
          <p:nvPr>
            <p:custDataLst>
              <p:tags r:id="rId13"/>
            </p:custDataLst>
          </p:nvPr>
        </p:nvCxnSpPr>
        <p:spPr>
          <a:xfrm flipV="1">
            <a:off x="3720628" y="2904324"/>
            <a:ext cx="0" cy="2582076"/>
          </a:xfrm>
          <a:prstGeom prst="line">
            <a:avLst/>
          </a:prstGeom>
          <a:ln w="0">
            <a:solidFill>
              <a:srgbClr val="ED7D3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32" name="Pentagon 15531"/>
          <p:cNvSpPr/>
          <p:nvPr>
            <p:custDataLst>
              <p:tags r:id="rId14"/>
            </p:custDataLst>
          </p:nvPr>
        </p:nvSpPr>
        <p:spPr>
          <a:xfrm>
            <a:off x="3720628" y="2764624"/>
            <a:ext cx="3064941" cy="2032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 blurRad="44450">
              <a:scrgbClr r="0" g="0" b="0">
                <a:alpha val="30000"/>
              </a:scrgbClr>
            </a:outerShdw>
          </a:effectLst>
          <a:scene3d>
            <a:camera prst="orthographicFront"/>
            <a:lightRig rig="threePt" dir="t"/>
          </a:scene3d>
          <a:sp3d>
            <a:bevelT w="17145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30" name="Straight Connector 15529" hidden="1"/>
          <p:cNvCxnSpPr/>
          <p:nvPr>
            <p:custDataLst>
              <p:tags r:id="rId15"/>
            </p:custDataLst>
          </p:nvPr>
        </p:nvCxnSpPr>
        <p:spPr>
          <a:xfrm flipV="1">
            <a:off x="7140924" y="3298024"/>
            <a:ext cx="0" cy="2188376"/>
          </a:xfrm>
          <a:prstGeom prst="line">
            <a:avLst/>
          </a:prstGeom>
          <a:ln w="0">
            <a:solidFill>
              <a:srgbClr val="ED7D3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28" name="Straight Connector 15527" hidden="1"/>
          <p:cNvCxnSpPr/>
          <p:nvPr>
            <p:custDataLst>
              <p:tags r:id="rId16"/>
            </p:custDataLst>
          </p:nvPr>
        </p:nvCxnSpPr>
        <p:spPr>
          <a:xfrm flipV="1">
            <a:off x="4934759" y="3298024"/>
            <a:ext cx="0" cy="2188376"/>
          </a:xfrm>
          <a:prstGeom prst="line">
            <a:avLst/>
          </a:prstGeom>
          <a:ln w="0">
            <a:solidFill>
              <a:srgbClr val="ED7D3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26" name="Straight Connector 15525"/>
          <p:cNvCxnSpPr/>
          <p:nvPr>
            <p:custDataLst>
              <p:tags r:id="rId17"/>
            </p:custDataLst>
          </p:nvPr>
        </p:nvCxnSpPr>
        <p:spPr>
          <a:xfrm>
            <a:off x="1527302" y="3298024"/>
            <a:ext cx="3407457" cy="0"/>
          </a:xfrm>
          <a:prstGeom prst="line">
            <a:avLst/>
          </a:prstGeom>
          <a:ln w="1270">
            <a:solidFill>
              <a:srgbClr val="CCCCCC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16" name="Left-Right Arrow 15515"/>
          <p:cNvSpPr/>
          <p:nvPr>
            <p:custDataLst>
              <p:tags r:id="rId18"/>
            </p:custDataLst>
          </p:nvPr>
        </p:nvSpPr>
        <p:spPr>
          <a:xfrm>
            <a:off x="4934759" y="3158324"/>
            <a:ext cx="2206165" cy="279400"/>
          </a:xfrm>
          <a:prstGeom prst="leftRightArrow">
            <a:avLst>
              <a:gd name="adj1" fmla="val 75000"/>
              <a:gd name="adj2" fmla="val 50000"/>
            </a:avLst>
          </a:prstGeom>
          <a:solidFill>
            <a:schemeClr val="accent5"/>
          </a:solidFill>
          <a:ln w="12700" cap="flat" cmpd="sng" algn="ctr">
            <a:noFill/>
            <a:prstDash val="solid"/>
            <a:miter lim="800000"/>
          </a:ln>
          <a:effectLst>
            <a:outerShdw blurRad="44450">
              <a:scrgbClr r="0" g="0" b="0">
                <a:alpha val="30000"/>
              </a:scrgbClr>
            </a:outerShdw>
          </a:effectLst>
          <a:scene3d>
            <a:camera prst="orthographicFront"/>
            <a:lightRig rig="threePt" dir="t"/>
          </a:scene3d>
          <a:sp3d>
            <a:bevelT w="17145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514" name="Straight Connector 15513" hidden="1"/>
          <p:cNvCxnSpPr/>
          <p:nvPr>
            <p:custDataLst>
              <p:tags r:id="rId19"/>
            </p:custDataLst>
          </p:nvPr>
        </p:nvCxnSpPr>
        <p:spPr>
          <a:xfrm flipV="1">
            <a:off x="7540699" y="3767924"/>
            <a:ext cx="0" cy="1718476"/>
          </a:xfrm>
          <a:prstGeom prst="line">
            <a:avLst/>
          </a:prstGeom>
          <a:ln w="0">
            <a:solidFill>
              <a:srgbClr val="ED7D3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12" name="Straight Connector 15511" hidden="1"/>
          <p:cNvCxnSpPr/>
          <p:nvPr>
            <p:custDataLst>
              <p:tags r:id="rId20"/>
            </p:custDataLst>
          </p:nvPr>
        </p:nvCxnSpPr>
        <p:spPr>
          <a:xfrm flipV="1">
            <a:off x="5334534" y="3767924"/>
            <a:ext cx="0" cy="1718476"/>
          </a:xfrm>
          <a:prstGeom prst="line">
            <a:avLst/>
          </a:prstGeom>
          <a:ln w="0">
            <a:solidFill>
              <a:srgbClr val="ED7D3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00" name="Pentagon 15499"/>
          <p:cNvSpPr/>
          <p:nvPr>
            <p:custDataLst>
              <p:tags r:id="rId21"/>
            </p:custDataLst>
          </p:nvPr>
        </p:nvSpPr>
        <p:spPr>
          <a:xfrm>
            <a:off x="5334534" y="3628224"/>
            <a:ext cx="2206165" cy="203200"/>
          </a:xfrm>
          <a:prstGeom prst="homePlate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>
            <a:outerShdw blurRad="44450">
              <a:scrgbClr r="0" g="0" b="0">
                <a:alpha val="30000"/>
              </a:scrgbClr>
            </a:outerShdw>
          </a:effectLst>
          <a:scene3d>
            <a:camera prst="orthographicFront"/>
            <a:lightRig rig="threePt" dir="t"/>
          </a:scene3d>
          <a:sp3d>
            <a:bevelT w="171450"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497" name="Straight Connector 15496" hidden="1"/>
          <p:cNvCxnSpPr/>
          <p:nvPr>
            <p:custDataLst>
              <p:tags r:id="rId22"/>
            </p:custDataLst>
          </p:nvPr>
        </p:nvCxnSpPr>
        <p:spPr>
          <a:xfrm>
            <a:off x="1396011" y="5300377"/>
            <a:ext cx="0" cy="74327"/>
          </a:xfrm>
          <a:prstGeom prst="line">
            <a:avLst/>
          </a:prstGeom>
          <a:ln w="15875" cap="flat" cmpd="sng" algn="ctr">
            <a:solidFill>
              <a:schemeClr val="accent6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>
              <a:scrgbClr r="0" g="0" b="0">
                <a:alpha val="50000"/>
              </a:sc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89" name="Straight Connector 15488"/>
          <p:cNvCxnSpPr/>
          <p:nvPr>
            <p:custDataLst>
              <p:tags r:id="rId23"/>
            </p:custDataLst>
          </p:nvPr>
        </p:nvCxnSpPr>
        <p:spPr>
          <a:xfrm>
            <a:off x="2669368" y="4875852"/>
            <a:ext cx="0" cy="437224"/>
          </a:xfrm>
          <a:prstGeom prst="line">
            <a:avLst/>
          </a:prstGeom>
          <a:ln w="15875" cap="flat" cmpd="sng" algn="ctr">
            <a:solidFill>
              <a:schemeClr val="accent6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>
              <a:scrgbClr r="0" g="0" b="0">
                <a:alpha val="50000"/>
              </a:sc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81" name="Straight Connector 15480" hidden="1"/>
          <p:cNvCxnSpPr/>
          <p:nvPr>
            <p:custDataLst>
              <p:tags r:id="rId24"/>
            </p:custDataLst>
          </p:nvPr>
        </p:nvCxnSpPr>
        <p:spPr>
          <a:xfrm>
            <a:off x="4194435" y="5300377"/>
            <a:ext cx="0" cy="74327"/>
          </a:xfrm>
          <a:prstGeom prst="line">
            <a:avLst/>
          </a:prstGeom>
          <a:ln w="15875" cap="flat" cmpd="sng" algn="ctr">
            <a:solidFill>
              <a:schemeClr val="accent6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>
              <a:scrgbClr r="0" g="0" b="0">
                <a:alpha val="50000"/>
              </a:sc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73" name="Straight Connector 15472"/>
          <p:cNvCxnSpPr/>
          <p:nvPr>
            <p:custDataLst>
              <p:tags r:id="rId25"/>
            </p:custDataLst>
          </p:nvPr>
        </p:nvCxnSpPr>
        <p:spPr>
          <a:xfrm>
            <a:off x="5867567" y="4875852"/>
            <a:ext cx="0" cy="437224"/>
          </a:xfrm>
          <a:prstGeom prst="line">
            <a:avLst/>
          </a:prstGeom>
          <a:ln w="15875" cap="flat" cmpd="sng" algn="ctr">
            <a:solidFill>
              <a:schemeClr val="accent6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>
              <a:scrgbClr r="0" g="0" b="0">
                <a:alpha val="50000"/>
              </a:sc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65" name="Straight Connector 15464" hidden="1"/>
          <p:cNvCxnSpPr/>
          <p:nvPr>
            <p:custDataLst>
              <p:tags r:id="rId26"/>
            </p:custDataLst>
          </p:nvPr>
        </p:nvCxnSpPr>
        <p:spPr>
          <a:xfrm>
            <a:off x="7333408" y="5300377"/>
            <a:ext cx="0" cy="74327"/>
          </a:xfrm>
          <a:prstGeom prst="line">
            <a:avLst/>
          </a:prstGeom>
          <a:ln w="15875" cap="flat" cmpd="sng" algn="ctr">
            <a:solidFill>
              <a:schemeClr val="accent6">
                <a:alpha val="50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blurRad="63500">
              <a:scrgbClr r="0" g="0" b="0">
                <a:alpha val="50000"/>
              </a:sc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20723" y="281608"/>
            <a:ext cx="8502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ea typeface="MS PGothic" panose="020B0600070205080204" pitchFamily="34" charset="-128"/>
              </a:rPr>
              <a:t>timeline</a:t>
            </a:r>
            <a:endParaRPr lang="en-US" sz="3600" b="1" dirty="0">
              <a:solidFill>
                <a:schemeClr val="tx2"/>
              </a:solidFill>
              <a:ea typeface="MS PGothic" panose="020B0600070205080204" pitchFamily="34" charset="-128"/>
            </a:endParaRPr>
          </a:p>
        </p:txBody>
      </p:sp>
      <p:sp>
        <p:nvSpPr>
          <p:cNvPr id="15426" name="Rectangle 15425"/>
          <p:cNvSpPr/>
          <p:nvPr>
            <p:custDataLst>
              <p:tags r:id="rId27"/>
            </p:custDataLst>
          </p:nvPr>
        </p:nvSpPr>
        <p:spPr>
          <a:xfrm>
            <a:off x="1188720" y="5486400"/>
            <a:ext cx="6766560" cy="508000"/>
          </a:xfrm>
          <a:prstGeom prst="rect">
            <a:avLst/>
          </a:prstGeom>
          <a:gradFill flip="none" rotWithShape="1">
            <a:gsLst>
              <a:gs pos="100000">
                <a:srgbClr val="629DD1"/>
              </a:gs>
              <a:gs pos="0">
                <a:schemeClr val="accent2"/>
              </a:gs>
            </a:gsLst>
            <a:lin ang="5400000" scaled="1"/>
            <a:tileRect/>
          </a:gradFill>
          <a:ln w="12700" cap="flat" cmpd="sng" algn="ctr">
            <a:noFill/>
            <a:prstDash val="solid"/>
            <a:miter lim="800000"/>
          </a:ln>
          <a:effectLst>
            <a:reflection blurRad="6350" stA="50000" endA="300" endPos="55500" dist="50800" dir="5400000" sy="-100000" algn="bl" rotWithShape="0"/>
          </a:effectLst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5430" name="TextBox 15429"/>
          <p:cNvSpPr txBox="1"/>
          <p:nvPr>
            <p:custDataLst>
              <p:tags r:id="rId28"/>
            </p:custDataLst>
          </p:nvPr>
        </p:nvSpPr>
        <p:spPr>
          <a:xfrm>
            <a:off x="1188720" y="5486400"/>
            <a:ext cx="84582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Oct</a:t>
            </a:r>
            <a:endParaRPr lang="en-US" sz="1600">
              <a:solidFill>
                <a:schemeClr val="bg1"/>
              </a:solidFill>
            </a:endParaRPr>
          </a:p>
        </p:txBody>
      </p:sp>
      <p:cxnSp>
        <p:nvCxnSpPr>
          <p:cNvPr id="15433" name="Straight Connector 15432"/>
          <p:cNvCxnSpPr/>
          <p:nvPr>
            <p:custDataLst>
              <p:tags r:id="rId29"/>
            </p:custDataLst>
          </p:nvPr>
        </p:nvCxnSpPr>
        <p:spPr>
          <a:xfrm>
            <a:off x="2091915" y="56388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34" name="TextBox 15433"/>
          <p:cNvSpPr txBox="1"/>
          <p:nvPr>
            <p:custDataLst>
              <p:tags r:id="rId30"/>
            </p:custDataLst>
          </p:nvPr>
        </p:nvSpPr>
        <p:spPr>
          <a:xfrm>
            <a:off x="2091915" y="5486400"/>
            <a:ext cx="84582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Dec</a:t>
            </a:r>
            <a:endParaRPr lang="en-US" sz="1600">
              <a:solidFill>
                <a:schemeClr val="bg1"/>
              </a:solidFill>
            </a:endParaRPr>
          </a:p>
        </p:txBody>
      </p:sp>
      <p:cxnSp>
        <p:nvCxnSpPr>
          <p:cNvPr id="15436" name="Straight Connector 15435"/>
          <p:cNvCxnSpPr/>
          <p:nvPr>
            <p:custDataLst>
              <p:tags r:id="rId31"/>
            </p:custDataLst>
          </p:nvPr>
        </p:nvCxnSpPr>
        <p:spPr>
          <a:xfrm>
            <a:off x="3009917" y="56388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37" name="TextBox 15436"/>
          <p:cNvSpPr txBox="1"/>
          <p:nvPr>
            <p:custDataLst>
              <p:tags r:id="rId32"/>
            </p:custDataLst>
          </p:nvPr>
        </p:nvSpPr>
        <p:spPr>
          <a:xfrm>
            <a:off x="3009917" y="5486400"/>
            <a:ext cx="84582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Feb
</a:t>
            </a:r>
            <a:r>
              <a:rPr lang="en-US" sz="1400" dirty="0" smtClean="0">
                <a:solidFill>
                  <a:schemeClr val="bg1"/>
                </a:solidFill>
              </a:rPr>
              <a:t>2013</a:t>
            </a:r>
            <a:endParaRPr lang="en-US" sz="1400" dirty="0">
              <a:solidFill>
                <a:schemeClr val="bg1"/>
              </a:solidFill>
            </a:endParaRPr>
          </a:p>
        </p:txBody>
      </p:sp>
      <p:cxnSp>
        <p:nvCxnSpPr>
          <p:cNvPr id="15439" name="Straight Connector 15438"/>
          <p:cNvCxnSpPr/>
          <p:nvPr>
            <p:custDataLst>
              <p:tags r:id="rId33"/>
            </p:custDataLst>
          </p:nvPr>
        </p:nvCxnSpPr>
        <p:spPr>
          <a:xfrm>
            <a:off x="3883499" y="56388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40" name="TextBox 15439"/>
          <p:cNvSpPr txBox="1"/>
          <p:nvPr>
            <p:custDataLst>
              <p:tags r:id="rId34"/>
            </p:custDataLst>
          </p:nvPr>
        </p:nvSpPr>
        <p:spPr>
          <a:xfrm>
            <a:off x="3883499" y="5486400"/>
            <a:ext cx="84582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Apr</a:t>
            </a:r>
            <a:endParaRPr lang="en-US" sz="1600">
              <a:solidFill>
                <a:schemeClr val="bg1"/>
              </a:solidFill>
            </a:endParaRPr>
          </a:p>
        </p:txBody>
      </p:sp>
      <p:cxnSp>
        <p:nvCxnSpPr>
          <p:cNvPr id="15442" name="Straight Connector 15441"/>
          <p:cNvCxnSpPr/>
          <p:nvPr>
            <p:custDataLst>
              <p:tags r:id="rId35"/>
            </p:custDataLst>
          </p:nvPr>
        </p:nvCxnSpPr>
        <p:spPr>
          <a:xfrm>
            <a:off x="4786694" y="56388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43" name="TextBox 15442"/>
          <p:cNvSpPr txBox="1"/>
          <p:nvPr>
            <p:custDataLst>
              <p:tags r:id="rId36"/>
            </p:custDataLst>
          </p:nvPr>
        </p:nvSpPr>
        <p:spPr>
          <a:xfrm>
            <a:off x="4786694" y="5486400"/>
            <a:ext cx="84582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Jun</a:t>
            </a:r>
            <a:endParaRPr lang="en-US" sz="1600">
              <a:solidFill>
                <a:schemeClr val="bg1"/>
              </a:solidFill>
            </a:endParaRPr>
          </a:p>
        </p:txBody>
      </p:sp>
      <p:cxnSp>
        <p:nvCxnSpPr>
          <p:cNvPr id="15445" name="Straight Connector 15444"/>
          <p:cNvCxnSpPr/>
          <p:nvPr>
            <p:custDataLst>
              <p:tags r:id="rId37"/>
            </p:custDataLst>
          </p:nvPr>
        </p:nvCxnSpPr>
        <p:spPr>
          <a:xfrm>
            <a:off x="5689890" y="56388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46" name="TextBox 15445"/>
          <p:cNvSpPr txBox="1"/>
          <p:nvPr>
            <p:custDataLst>
              <p:tags r:id="rId38"/>
            </p:custDataLst>
          </p:nvPr>
        </p:nvSpPr>
        <p:spPr>
          <a:xfrm>
            <a:off x="5689890" y="5486400"/>
            <a:ext cx="84582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Aug</a:t>
            </a:r>
            <a:endParaRPr lang="en-US" sz="1600">
              <a:solidFill>
                <a:schemeClr val="bg1"/>
              </a:solidFill>
            </a:endParaRPr>
          </a:p>
        </p:txBody>
      </p:sp>
      <p:cxnSp>
        <p:nvCxnSpPr>
          <p:cNvPr id="15448" name="Straight Connector 15447"/>
          <p:cNvCxnSpPr/>
          <p:nvPr>
            <p:custDataLst>
              <p:tags r:id="rId39"/>
            </p:custDataLst>
          </p:nvPr>
        </p:nvCxnSpPr>
        <p:spPr>
          <a:xfrm>
            <a:off x="6593084" y="56388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49" name="TextBox 15448"/>
          <p:cNvSpPr txBox="1"/>
          <p:nvPr>
            <p:custDataLst>
              <p:tags r:id="rId40"/>
            </p:custDataLst>
          </p:nvPr>
        </p:nvSpPr>
        <p:spPr>
          <a:xfrm>
            <a:off x="6593084" y="5486400"/>
            <a:ext cx="84582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Oct</a:t>
            </a:r>
            <a:endParaRPr lang="en-US" sz="1600">
              <a:solidFill>
                <a:schemeClr val="bg1"/>
              </a:solidFill>
            </a:endParaRPr>
          </a:p>
        </p:txBody>
      </p:sp>
      <p:cxnSp>
        <p:nvCxnSpPr>
          <p:cNvPr id="15451" name="Straight Connector 15450"/>
          <p:cNvCxnSpPr/>
          <p:nvPr>
            <p:custDataLst>
              <p:tags r:id="rId41"/>
            </p:custDataLst>
          </p:nvPr>
        </p:nvCxnSpPr>
        <p:spPr>
          <a:xfrm>
            <a:off x="7496280" y="5638800"/>
            <a:ext cx="0" cy="203200"/>
          </a:xfrm>
          <a:prstGeom prst="line">
            <a:avLst/>
          </a:prstGeom>
          <a:ln w="12700">
            <a:solidFill>
              <a:schemeClr val="l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52" name="TextBox 15451"/>
          <p:cNvSpPr txBox="1"/>
          <p:nvPr>
            <p:custDataLst>
              <p:tags r:id="rId42"/>
            </p:custDataLst>
          </p:nvPr>
        </p:nvSpPr>
        <p:spPr>
          <a:xfrm>
            <a:off x="7496280" y="5486400"/>
            <a:ext cx="845820" cy="50800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 anchorCtr="0">
            <a:noAutofit/>
          </a:bodyPr>
          <a:lstStyle/>
          <a:p>
            <a:r>
              <a:rPr lang="en-US" sz="1600" dirty="0" smtClean="0">
                <a:solidFill>
                  <a:schemeClr val="bg1"/>
                </a:solidFill>
              </a:rPr>
              <a:t>Dec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5454" name="Rectangle 15453"/>
          <p:cNvSpPr/>
          <p:nvPr>
            <p:custDataLst>
              <p:tags r:id="rId43"/>
            </p:custDataLst>
          </p:nvPr>
        </p:nvSpPr>
        <p:spPr>
          <a:xfrm>
            <a:off x="1188720" y="5930900"/>
            <a:ext cx="5189887" cy="63500"/>
          </a:xfrm>
          <a:prstGeom prst="rect">
            <a:avLst/>
          </a:prstGeom>
          <a:solidFill>
            <a:schemeClr val="tx2">
              <a:alpha val="75000"/>
            </a:scheme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>
              <a:rot lat="0" lon="0" rev="0"/>
            </a:lightRig>
          </a:scene3d>
          <a:sp3d>
            <a:bevelT w="88900" h="381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5456" name="Isosceles Triangle 15455"/>
          <p:cNvSpPr/>
          <p:nvPr>
            <p:custDataLst>
              <p:tags r:id="rId44"/>
            </p:custDataLst>
          </p:nvPr>
        </p:nvSpPr>
        <p:spPr>
          <a:xfrm>
            <a:off x="6307487" y="5981700"/>
            <a:ext cx="127000" cy="139700"/>
          </a:xfrm>
          <a:prstGeom prst="triangle">
            <a:avLst/>
          </a:prstGeom>
          <a:solidFill>
            <a:srgbClr val="FA731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7" name="TextBox 15456"/>
          <p:cNvSpPr txBox="1"/>
          <p:nvPr>
            <p:custDataLst>
              <p:tags r:id="rId45"/>
            </p:custDataLst>
          </p:nvPr>
        </p:nvSpPr>
        <p:spPr>
          <a:xfrm>
            <a:off x="6146823" y="6153150"/>
            <a:ext cx="426335" cy="215444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1400" dirty="0" smtClean="0">
                <a:solidFill>
                  <a:srgbClr val="FA731A"/>
                </a:solidFill>
              </a:rPr>
              <a:t>Today</a:t>
            </a:r>
            <a:endParaRPr lang="en-US" sz="1200" dirty="0">
              <a:solidFill>
                <a:srgbClr val="FA731A"/>
              </a:solidFill>
            </a:endParaRPr>
          </a:p>
        </p:txBody>
      </p:sp>
      <p:sp>
        <p:nvSpPr>
          <p:cNvPr id="15459" name="Down Arrow 15458"/>
          <p:cNvSpPr/>
          <p:nvPr>
            <p:custDataLst>
              <p:tags r:id="rId46"/>
            </p:custDataLst>
          </p:nvPr>
        </p:nvSpPr>
        <p:spPr>
          <a:xfrm>
            <a:off x="7181008" y="5238750"/>
            <a:ext cx="304800" cy="330200"/>
          </a:xfrm>
          <a:prstGeom prst="downArrow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1" name="TextBox 15460"/>
          <p:cNvSpPr txBox="1"/>
          <p:nvPr>
            <p:custDataLst>
              <p:tags r:id="rId47"/>
            </p:custDataLst>
          </p:nvPr>
        </p:nvSpPr>
        <p:spPr>
          <a:xfrm>
            <a:off x="6532721" y="4509948"/>
            <a:ext cx="1601374" cy="443198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smtClean="0">
                <a:solidFill>
                  <a:schemeClr val="tx2"/>
                </a:solidFill>
              </a:rPr>
              <a:t>Milestone 5 Here</a:t>
            </a:r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15463" name="TextBox 15462"/>
          <p:cNvSpPr txBox="1"/>
          <p:nvPr>
            <p:custDataLst>
              <p:tags r:id="rId48"/>
            </p:custDataLst>
          </p:nvPr>
        </p:nvSpPr>
        <p:spPr>
          <a:xfrm>
            <a:off x="6991167" y="4978546"/>
            <a:ext cx="684483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3"/>
                </a:solidFill>
              </a:rPr>
              <a:t>11/20</a:t>
            </a:r>
            <a:endParaRPr lang="en-US" sz="1600" b="1">
              <a:solidFill>
                <a:schemeClr val="accent3"/>
              </a:solidFill>
            </a:endParaRPr>
          </a:p>
        </p:txBody>
      </p:sp>
      <p:sp>
        <p:nvSpPr>
          <p:cNvPr id="15467" name="Down Arrow 15466"/>
          <p:cNvSpPr/>
          <p:nvPr>
            <p:custDataLst>
              <p:tags r:id="rId49"/>
            </p:custDataLst>
          </p:nvPr>
        </p:nvSpPr>
        <p:spPr>
          <a:xfrm>
            <a:off x="5715167" y="5238750"/>
            <a:ext cx="304800" cy="330200"/>
          </a:xfrm>
          <a:prstGeom prst="downArrow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9" name="TextBox 15468"/>
          <p:cNvSpPr txBox="1"/>
          <p:nvPr>
            <p:custDataLst>
              <p:tags r:id="rId50"/>
            </p:custDataLst>
          </p:nvPr>
        </p:nvSpPr>
        <p:spPr>
          <a:xfrm>
            <a:off x="5066880" y="4085424"/>
            <a:ext cx="1601374" cy="443198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Milestone 4 Here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471" name="TextBox 15470"/>
          <p:cNvSpPr txBox="1"/>
          <p:nvPr>
            <p:custDataLst>
              <p:tags r:id="rId51"/>
            </p:custDataLst>
          </p:nvPr>
        </p:nvSpPr>
        <p:spPr>
          <a:xfrm>
            <a:off x="5525326" y="4554022"/>
            <a:ext cx="684483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3"/>
                </a:solidFill>
              </a:rPr>
              <a:t>08/13</a:t>
            </a:r>
            <a:endParaRPr lang="en-US" sz="1600" b="1">
              <a:solidFill>
                <a:schemeClr val="accent3"/>
              </a:solidFill>
            </a:endParaRPr>
          </a:p>
        </p:txBody>
      </p:sp>
      <p:sp>
        <p:nvSpPr>
          <p:cNvPr id="15475" name="Down Arrow 15474"/>
          <p:cNvSpPr/>
          <p:nvPr>
            <p:custDataLst>
              <p:tags r:id="rId52"/>
            </p:custDataLst>
          </p:nvPr>
        </p:nvSpPr>
        <p:spPr>
          <a:xfrm>
            <a:off x="4042035" y="5238750"/>
            <a:ext cx="304800" cy="330200"/>
          </a:xfrm>
          <a:prstGeom prst="downArrow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7" name="TextBox 15476"/>
          <p:cNvSpPr txBox="1"/>
          <p:nvPr>
            <p:custDataLst>
              <p:tags r:id="rId53"/>
            </p:custDataLst>
          </p:nvPr>
        </p:nvSpPr>
        <p:spPr>
          <a:xfrm>
            <a:off x="3393748" y="4504433"/>
            <a:ext cx="1601374" cy="448713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Milestone 3 Here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479" name="TextBox 15478"/>
          <p:cNvSpPr txBox="1"/>
          <p:nvPr>
            <p:custDataLst>
              <p:tags r:id="rId54"/>
            </p:custDataLst>
          </p:nvPr>
        </p:nvSpPr>
        <p:spPr>
          <a:xfrm>
            <a:off x="3852194" y="4978546"/>
            <a:ext cx="684483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3"/>
                </a:solidFill>
              </a:rPr>
              <a:t>04/22</a:t>
            </a:r>
            <a:endParaRPr lang="en-US" sz="1600" b="1">
              <a:solidFill>
                <a:schemeClr val="accent3"/>
              </a:solidFill>
            </a:endParaRPr>
          </a:p>
        </p:txBody>
      </p:sp>
      <p:sp>
        <p:nvSpPr>
          <p:cNvPr id="15483" name="Down Arrow 15482"/>
          <p:cNvSpPr/>
          <p:nvPr>
            <p:custDataLst>
              <p:tags r:id="rId55"/>
            </p:custDataLst>
          </p:nvPr>
        </p:nvSpPr>
        <p:spPr>
          <a:xfrm>
            <a:off x="2516968" y="5238750"/>
            <a:ext cx="304800" cy="330200"/>
          </a:xfrm>
          <a:prstGeom prst="downArrow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85" name="TextBox 15484"/>
          <p:cNvSpPr txBox="1"/>
          <p:nvPr>
            <p:custDataLst>
              <p:tags r:id="rId56"/>
            </p:custDataLst>
          </p:nvPr>
        </p:nvSpPr>
        <p:spPr>
          <a:xfrm>
            <a:off x="1868681" y="4085424"/>
            <a:ext cx="1601374" cy="443198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Milestone 2 Here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487" name="TextBox 15486"/>
          <p:cNvSpPr txBox="1"/>
          <p:nvPr>
            <p:custDataLst>
              <p:tags r:id="rId57"/>
            </p:custDataLst>
          </p:nvPr>
        </p:nvSpPr>
        <p:spPr>
          <a:xfrm>
            <a:off x="2327127" y="4554022"/>
            <a:ext cx="684483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smtClean="0">
                <a:solidFill>
                  <a:schemeClr val="accent3"/>
                </a:solidFill>
              </a:rPr>
              <a:t>01/09</a:t>
            </a:r>
            <a:endParaRPr lang="en-US" sz="1600" b="1">
              <a:solidFill>
                <a:schemeClr val="accent3"/>
              </a:solidFill>
            </a:endParaRPr>
          </a:p>
        </p:txBody>
      </p:sp>
      <p:sp>
        <p:nvSpPr>
          <p:cNvPr id="15491" name="Down Arrow 15490"/>
          <p:cNvSpPr/>
          <p:nvPr>
            <p:custDataLst>
              <p:tags r:id="rId58"/>
            </p:custDataLst>
          </p:nvPr>
        </p:nvSpPr>
        <p:spPr>
          <a:xfrm>
            <a:off x="1243611" y="5238750"/>
            <a:ext cx="304800" cy="330200"/>
          </a:xfrm>
          <a:prstGeom prst="downArrow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>
            <a:outerShdw blurRad="63500">
              <a:scrgbClr r="0" g="0" b="0">
                <a:alpha val="50000"/>
              </a:scrgbClr>
            </a:outerShdw>
          </a:effectLst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3" name="TextBox 15492"/>
          <p:cNvSpPr txBox="1"/>
          <p:nvPr>
            <p:custDataLst>
              <p:tags r:id="rId59"/>
            </p:custDataLst>
          </p:nvPr>
        </p:nvSpPr>
        <p:spPr>
          <a:xfrm>
            <a:off x="595324" y="4509948"/>
            <a:ext cx="1601374" cy="443198"/>
          </a:xfrm>
          <a:prstGeom prst="rect">
            <a:avLst/>
          </a:prstGeom>
          <a:noFill/>
        </p:spPr>
        <p:txBody>
          <a:bodyPr vert="horz" wrap="square" lIns="88900" tIns="0" rIns="88900" bIns="0" rtlCol="0" anchor="b" anchorCtr="1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b="1" dirty="0" smtClean="0">
                <a:solidFill>
                  <a:schemeClr val="tx2"/>
                </a:solidFill>
              </a:rPr>
              <a:t>Milestone 1 Here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495" name="TextBox 15494"/>
          <p:cNvSpPr txBox="1"/>
          <p:nvPr>
            <p:custDataLst>
              <p:tags r:id="rId60"/>
            </p:custDataLst>
          </p:nvPr>
        </p:nvSpPr>
        <p:spPr>
          <a:xfrm>
            <a:off x="1053769" y="4978546"/>
            <a:ext cx="684483" cy="247504"/>
          </a:xfrm>
          <a:prstGeom prst="rect">
            <a:avLst/>
          </a:prstGeom>
          <a:noFill/>
        </p:spPr>
        <p:txBody>
          <a:bodyPr vert="horz" wrap="none" lIns="88900" tIns="0" rIns="88900" bIns="0" rtlCol="0" anchorCtr="1">
            <a:spAutoFit/>
          </a:bodyPr>
          <a:lstStyle/>
          <a:p>
            <a:r>
              <a:rPr lang="en-US" sz="1600" b="1" dirty="0" smtClean="0">
                <a:solidFill>
                  <a:schemeClr val="accent3"/>
                </a:solidFill>
              </a:rPr>
              <a:t>10/15</a:t>
            </a:r>
            <a:endParaRPr lang="en-US" sz="1600" b="1" dirty="0">
              <a:solidFill>
                <a:schemeClr val="accent3"/>
              </a:solidFill>
            </a:endParaRPr>
          </a:p>
        </p:txBody>
      </p:sp>
      <p:sp>
        <p:nvSpPr>
          <p:cNvPr id="15502" name="TextBox 15501"/>
          <p:cNvSpPr txBox="1"/>
          <p:nvPr>
            <p:custDataLst>
              <p:tags r:id="rId61"/>
            </p:custDataLst>
          </p:nvPr>
        </p:nvSpPr>
        <p:spPr>
          <a:xfrm>
            <a:off x="203200" y="3577424"/>
            <a:ext cx="1554619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Task 5 Here</a:t>
            </a:r>
            <a:endParaRPr lang="en-US" sz="20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505" name="TextBox 15504"/>
          <p:cNvSpPr txBox="1"/>
          <p:nvPr>
            <p:custDataLst>
              <p:tags r:id="rId62"/>
            </p:custDataLst>
          </p:nvPr>
        </p:nvSpPr>
        <p:spPr>
          <a:xfrm>
            <a:off x="7540699" y="3592664"/>
            <a:ext cx="1047750" cy="27432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mtClean="0">
                <a:solidFill>
                  <a:schemeClr val="tx2"/>
                </a:solidFill>
              </a:rPr>
              <a:t>7/8 - 12/4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15507" name="TextBox 15506" hidden="1"/>
          <p:cNvSpPr txBox="1"/>
          <p:nvPr>
            <p:custDataLst>
              <p:tags r:id="rId63"/>
            </p:custDataLst>
          </p:nvPr>
        </p:nvSpPr>
        <p:spPr>
          <a:xfrm>
            <a:off x="12700" y="12700"/>
            <a:ext cx="65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5518" name="TextBox 15517"/>
          <p:cNvSpPr txBox="1"/>
          <p:nvPr>
            <p:custDataLst>
              <p:tags r:id="rId64"/>
            </p:custDataLst>
          </p:nvPr>
        </p:nvSpPr>
        <p:spPr>
          <a:xfrm>
            <a:off x="203200" y="3145624"/>
            <a:ext cx="1554619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Task 4 Here</a:t>
            </a:r>
            <a:endParaRPr lang="en-US" sz="20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521" name="TextBox 15520"/>
          <p:cNvSpPr txBox="1"/>
          <p:nvPr>
            <p:custDataLst>
              <p:tags r:id="rId65"/>
            </p:custDataLst>
          </p:nvPr>
        </p:nvSpPr>
        <p:spPr>
          <a:xfrm>
            <a:off x="7140924" y="3160864"/>
            <a:ext cx="1163638" cy="27432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mtClean="0">
                <a:solidFill>
                  <a:schemeClr val="tx2"/>
                </a:solidFill>
              </a:rPr>
              <a:t>6/11 - 11/7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15523" name="TextBox 15522" hidden="1"/>
          <p:cNvSpPr txBox="1"/>
          <p:nvPr>
            <p:custDataLst>
              <p:tags r:id="rId66"/>
            </p:custDataLst>
          </p:nvPr>
        </p:nvSpPr>
        <p:spPr>
          <a:xfrm>
            <a:off x="12700" y="12700"/>
            <a:ext cx="65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5534" name="TextBox 15533"/>
          <p:cNvSpPr txBox="1"/>
          <p:nvPr>
            <p:custDataLst>
              <p:tags r:id="rId67"/>
            </p:custDataLst>
          </p:nvPr>
        </p:nvSpPr>
        <p:spPr>
          <a:xfrm>
            <a:off x="203200" y="2713824"/>
            <a:ext cx="1554619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Task 3 Here</a:t>
            </a:r>
            <a:endParaRPr lang="en-US" sz="2000" b="1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537" name="TextBox 15536"/>
          <p:cNvSpPr txBox="1"/>
          <p:nvPr>
            <p:custDataLst>
              <p:tags r:id="rId68"/>
            </p:custDataLst>
          </p:nvPr>
        </p:nvSpPr>
        <p:spPr>
          <a:xfrm>
            <a:off x="6785569" y="2729064"/>
            <a:ext cx="1279525" cy="27432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mtClean="0">
                <a:solidFill>
                  <a:schemeClr val="tx2"/>
                </a:solidFill>
              </a:rPr>
              <a:t>3/21 - 10/14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15539" name="TextBox 15538" hidden="1"/>
          <p:cNvSpPr txBox="1"/>
          <p:nvPr>
            <p:custDataLst>
              <p:tags r:id="rId69"/>
            </p:custDataLst>
          </p:nvPr>
        </p:nvSpPr>
        <p:spPr>
          <a:xfrm>
            <a:off x="12700" y="12700"/>
            <a:ext cx="65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5550" name="TextBox 15549"/>
          <p:cNvSpPr txBox="1"/>
          <p:nvPr>
            <p:custDataLst>
              <p:tags r:id="rId70"/>
            </p:custDataLst>
          </p:nvPr>
        </p:nvSpPr>
        <p:spPr>
          <a:xfrm>
            <a:off x="203200" y="2282024"/>
            <a:ext cx="1554619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Task 2 Here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553" name="TextBox 15552"/>
          <p:cNvSpPr txBox="1"/>
          <p:nvPr>
            <p:custDataLst>
              <p:tags r:id="rId71"/>
            </p:custDataLst>
          </p:nvPr>
        </p:nvSpPr>
        <p:spPr>
          <a:xfrm>
            <a:off x="6578278" y="2297264"/>
            <a:ext cx="1163638" cy="27432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mtClean="0">
                <a:solidFill>
                  <a:schemeClr val="tx2"/>
                </a:solidFill>
              </a:rPr>
              <a:t>1/15 - 9/30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15555" name="TextBox 15554" hidden="1"/>
          <p:cNvSpPr txBox="1"/>
          <p:nvPr>
            <p:custDataLst>
              <p:tags r:id="rId72"/>
            </p:custDataLst>
          </p:nvPr>
        </p:nvSpPr>
        <p:spPr>
          <a:xfrm>
            <a:off x="12700" y="12700"/>
            <a:ext cx="65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5566" name="TextBox 15565"/>
          <p:cNvSpPr txBox="1"/>
          <p:nvPr>
            <p:custDataLst>
              <p:tags r:id="rId73"/>
            </p:custDataLst>
          </p:nvPr>
        </p:nvSpPr>
        <p:spPr>
          <a:xfrm>
            <a:off x="203200" y="1850224"/>
            <a:ext cx="1554619" cy="304800"/>
          </a:xfrm>
          <a:prstGeom prst="rect">
            <a:avLst/>
          </a:prstGeom>
          <a:noFill/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Task 1 Here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569" name="TextBox 15568"/>
          <p:cNvSpPr txBox="1"/>
          <p:nvPr>
            <p:custDataLst>
              <p:tags r:id="rId74"/>
            </p:custDataLst>
          </p:nvPr>
        </p:nvSpPr>
        <p:spPr>
          <a:xfrm>
            <a:off x="5541825" y="1865464"/>
            <a:ext cx="1279525" cy="274320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r>
              <a:rPr lang="en-US" smtClean="0">
                <a:solidFill>
                  <a:schemeClr val="tx2"/>
                </a:solidFill>
              </a:rPr>
              <a:t>11/19 - 7/22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15571" name="TextBox 15570" hidden="1"/>
          <p:cNvSpPr txBox="1"/>
          <p:nvPr>
            <p:custDataLst>
              <p:tags r:id="rId75"/>
            </p:custDataLst>
          </p:nvPr>
        </p:nvSpPr>
        <p:spPr>
          <a:xfrm>
            <a:off x="12700" y="12700"/>
            <a:ext cx="65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>
            <a:noAutofit/>
          </a:bodyPr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495149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JSZW5kZXJpbmdPcHRpb25zIjp7Ik1pbGVzdG9uZXNPdmVybGFwcGluZ0hhbmRsaW5nT3B0aW9ucyI6MiwiVGFza3NXaXRoVGl0bGVzTG9uZ2VyVGhhblRoZVRhc2tTaGFwZURldGVjdGVkIjpmYWxzZX0sIlJlbmRlcmluZ01hcCI6eyJNaWxlc3RvbmVzIjpbeyJNaWxlc3RvbmVJZCI6ImJiNTMyMzQ3LTZiNzctNDU1YS05Nzg5LTI5ZWJiNzk0YTE5YiIsIlRpdGxlU2hhcGVOYW1lIjoiVGV4dEJveCAxNTQ2MCIsIkRhdGVTaGFwZU5hbWUiOiJUZXh0Qm94IDE1NDYyIiwiTWFya2VyU2hhcGVOYW1lIjoiRG93biBBcnJvdyAxNTQ1OCIsIkNvbm5lY3RvclNoYXBlTmFtZSI6IlN0cmFpZ2h0IENvbm5lY3RvciAxNTQ2NCJ9LHsiTWlsZXN0b25lSWQiOiJkNmJlNWVmNC0yOTExLTQ1OWQtODZmYi0wMjJkMjkwMTg1ODgiLCJUaXRsZVNoYXBlTmFtZSI6IlRleHRCb3ggMTU0NjgiLCJEYXRlU2hhcGVOYW1lIjoiVGV4dEJveCAxNTQ3MCIsIk1hcmtlclNoYXBlTmFtZSI6IkRvd24gQXJyb3cgMTU0NjYiLCJDb25uZWN0b3JTaGFwZU5hbWUiOiJTdHJhaWdodCBDb25uZWN0b3IgMTU0NzIifSx7Ik1pbGVzdG9uZUlkIjoiZGJjMGM0NGEtNmZiYS00ODVhLTk4MjgtYzNlZTdjZDVjNmVmIiwiVGl0bGVTaGFwZU5hbWUiOiJUZXh0Qm94IDE1NDc2IiwiRGF0ZVNoYXBlTmFtZSI6IlRleHRCb3ggMTU0NzgiLCJNYXJrZXJTaGFwZU5hbWUiOiJEb3duIEFycm93IDE1NDc0IiwiQ29ubmVjdG9yU2hhcGVOYW1lIjoiU3RyYWlnaHQgQ29ubmVjdG9yIDE1NDgwIn0seyJNaWxlc3RvbmVJZCI6IjY0NGFiOWY3LTA0MTAtNDRmMC05MGE0LTYzMzNjMDRkZjAzOCIsIlRpdGxlU2hhcGVOYW1lIjoiVGV4dEJveCAxNTQ4NCIsIkRhdGVTaGFwZU5hbWUiOiJUZXh0Qm94IDE1NDg2IiwiTWFya2VyU2hhcGVOYW1lIjoiRG93biBBcnJvdyAxNTQ4MiIsIkNvbm5lY3RvclNoYXBlTmFtZSI6IlN0cmFpZ2h0IENvbm5lY3RvciAxNTQ4OCJ9LHsiTWlsZXN0b25lSWQiOiI0YmRkNjA2Zi0wODEwLTQ4NmQtYjA0My05MDk4ZTU0OWI2YWUiLCJUaXRsZVNoYXBlTmFtZSI6IlRleHRCb3ggMTU0OTIiLCJEYXRlU2hhcGVOYW1lIjoiVGV4dEJveCAxNTQ5NCIsIk1hcmtlclNoYXBlTmFtZSI6IkRvd24gQXJyb3cgMTU0OTAiLCJDb25uZWN0b3JTaGFwZU5hbWUiOiJTdHJhaWdodCBDb25uZWN0b3IgMTU0OTYifV0sIlRhc2tzIjpbeyJUYXNrSWQiOiI2ZDQ4M2JmZC1kM2ZlLTQ3MjktYWVlMC04Y2MxOTgxNDY3OGQiLCJUaXRsZVNoYXBlTmFtZSI6IlRleHRCb3ggMTU1MDEiLCJEdXJhdGlvblRleHRTaGFwZU5hbWUiOm51bGwsIlNlZ21lbnRTaGFwZU5hbWUiOiJQZW50YWdvbiAxNTQ5OSIsIlZlcnRpY2FsTGVmdENvbm5lY3RvclNoYXBlTmFtZSI6IlN0cmFpZ2h0IENvbm5lY3RvciAxNTUxMSIsIlZlcnRpY2FsUmlnaHRDb25uZWN0b3JTaGFwZU5hbWUiOiJTdHJhaWdodCBDb25uZWN0b3IgMTU1MTMiLCJIb3Jpem9udGFsQ29ubmVjdG9yU2hhcGVOYW1lIjoiU3RyYWlnaHQgQ29ubmVjdG9yIDE1NTA5IiwiTGVmdERhdGVTaGFwZU5hbWUiOiJUZXh0Qm94IDE1NTA2IiwiUmlnaHREYXRlU2hhcGVOYW1lIjoiVGV4dEJveCAxNTUwNCJ9LHsiVGFza0lkIjoiZGZlZjhlNTctMjFlZi00ZTI4LTk5NGMtNTUxNTI1ODhlYjgxIiwiVGl0bGVTaGFwZU5hbWUiOiJUZXh0Qm94IDE1NTE3IiwiRHVyYXRpb25UZXh0U2hhcGVOYW1lIjpudWxsLCJTZWdtZW50U2hhcGVOYW1lIjoiTGVmdC1SaWdodCBBcnJvdyAxNTUxNSIsIlZlcnRpY2FsTGVmdENvbm5lY3RvclNoYXBlTmFtZSI6IlN0cmFpZ2h0IENvbm5lY3RvciAxNTUyNyIsIlZlcnRpY2FsUmlnaHRDb25uZWN0b3JTaGFwZU5hbWUiOiJTdHJhaWdodCBDb25uZWN0b3IgMTU1MjkiLCJIb3Jpem9udGFsQ29ubmVjdG9yU2hhcGVOYW1lIjoiU3RyYWlnaHQgQ29ubmVjdG9yIDE1NTI1IiwiTGVmdERhdGVTaGFwZU5hbWUiOiJUZXh0Qm94IDE1NTIyIiwiUmlnaHREYXRlU2hhcGVOYW1lIjoiVGV4dEJveCAxNTUyMCJ9LHsiVGFza0lkIjoiZmI0ZjFkZjMtZDNjZi00ZDAzLWJjYmYtODMwNjBjOWI4NjUyIiwiVGl0bGVTaGFwZU5hbWUiOiJUZXh0Qm94IDE1NTMzIiwiRHVyYXRpb25UZXh0U2hhcGVOYW1lIjpudWxsLCJTZWdtZW50U2hhcGVOYW1lIjoiUGVudGFnb24gMTU1MzEiLCJWZXJ0aWNhbExlZnRDb25uZWN0b3JTaGFwZU5hbWUiOiJTdHJhaWdodCBDb25uZWN0b3IgMTU1NDMiLCJWZXJ0aWNhbFJpZ2h0Q29ubmVjdG9yU2hhcGVOYW1lIjoiU3RyYWlnaHQgQ29ubmVjdG9yIDE1NTQ1IiwiSG9yaXpvbnRhbENvbm5lY3RvclNoYXBlTmFtZSI6IlN0cmFpZ2h0IENvbm5lY3RvciAxNTU0MSIsIkxlZnREYXRlU2hhcGVOYW1lIjoiVGV4dEJveCAxNTUzOCIsIlJpZ2h0RGF0ZVNoYXBlTmFtZSI6IlRleHRCb3ggMTU1MzYifSx7IlRhc2tJZCI6ImZmMDYzMjg2LWNiMDQtNDE1Yi04NTcyLTBjNzNkMTYyNjQ5NSIsIlRpdGxlU2hhcGVOYW1lIjoiVGV4dEJveCAxNTU0OSIsIkR1cmF0aW9uVGV4dFNoYXBlTmFtZSI6bnVsbCwiU2VnbWVudFNoYXBlTmFtZSI6IkxlZnQtUmlnaHQgQXJyb3cgMTU1NDciLCJWZXJ0aWNhbExlZnRDb25uZWN0b3JTaGFwZU5hbWUiOiJTdHJhaWdodCBDb25uZWN0b3IgMTU1NTkiLCJWZXJ0aWNhbFJpZ2h0Q29ubmVjdG9yU2hhcGVOYW1lIjoiU3RyYWlnaHQgQ29ubmVjdG9yIDE1NTYxIiwiSG9yaXpvbnRhbENvbm5lY3RvclNoYXBlTmFtZSI6IlN0cmFpZ2h0IENvbm5lY3RvciAxNTU1NyIsIkxlZnREYXRlU2hhcGVOYW1lIjoiVGV4dEJveCAxNTU1NCIsIlJpZ2h0RGF0ZVNoYXBlTmFtZSI6IlRleHRCb3ggMTU1NTIifSx7IlRhc2tJZCI6IjA1NDZlNWIwLThiN2YtNDYyOS04ZTlhLTRjMWViYzEzOWM2YyIsIlRpdGxlU2hhcGVOYW1lIjoiVGV4dEJveCAxNTU2NSIsIkR1cmF0aW9uVGV4dFNoYXBlTmFtZSI6bnVsbCwiU2VnbWVudFNoYXBlTmFtZSI6IlBlbnRhZ29uIDE1NTYzIiwiVmVydGljYWxMZWZ0Q29ubmVjdG9yU2hhcGVOYW1lIjoiU3RyYWlnaHQgQ29ubmVjdG9yIDE1NTc1IiwiVmVydGljYWxSaWdodENvbm5lY3RvclNoYXBlTmFtZSI6IlN0cmFpZ2h0IENvbm5lY3RvciAxNTU3NyIsIkhvcml6b250YWxDb25uZWN0b3JTaGFwZU5hbWUiOiJTdHJhaWdodCBDb25uZWN0b3IgMTU1NzMiLCJMZWZ0RGF0ZVNoYXBlTmFtZSI6IlRleHRCb3ggMTU1NzAiLCJSaWdodERhdGVTaGFwZU5hbWUiOiJUZXh0Qm94IDE1NTY4In1dLCJUaW1lYmFuZCI6eyJFbGFwc2VkVGltZVNoYXBlTmFtZSI6IlJlY3RhbmdsZSAxNTQ1MyIsIlRvZGF5TWFya2VyU2hhcGVOYW1lIjoiSXNvc2NlbGVzIFRyaWFuZ2xlIDE1NDU1IiwiVG9kYXlNYXJrZXJUZXh0U2hhcGVOYW1lIjoiVGV4dEJveCAxNTQ1NiIsIlJpZ2h0RW5kQ2Fwc1NoYXBlTmFtZSI6bnVsbCwiTGVmdEVuZENhcHNTaGFwZU5hbWUiOm51bGwsIkVsYXBzZWRSZWN0YW5nbGVTaGFwZU5hbWUiOm51bGwsIlNlZ21lbnRTaGFwZXNOYW1lcyI6WyJSZWN0YW5nbGUgMTU0MjUiLCJUZXh0Qm94IDE1NDI5IiwiU3RyYWlnaHQgQ29ubmVjdG9yIDE1NDMyIiwiVGV4dEJveCAxNTQzMyIsIlN0cmFpZ2h0IENvbm5lY3RvciAxNTQzNSIsIlRleHRCb3ggMTU0MzYiLCJTdHJhaWdodCBDb25uZWN0b3IgMTU0MzgiLCJUZXh0Qm94IDE1NDM5IiwiU3RyYWlnaHQgQ29ubmVjdG9yIDE1NDQxIiwiVGV4dEJveCAxNTQ0MiIsIlN0cmFpZ2h0IENvbm5lY3RvciAxNTQ0NCIsIlRleHRCb3ggMTU0NDUiLCJTdHJhaWdodCBDb25uZWN0b3IgMTU0NDciLCJUZXh0Qm94IDE1NDQ4IiwiU3RyYWlnaHQgQ29ubmVjdG9yIDE1NDUwIiwiVGV4dEJveCAxNTQ1MSJdfX0sIkVkaXRpb24iOjEsIklzUGx1c0VkaXRpb24iOnRydWUsIkN1bHR1cmVJbmZvTmFtZSI6ImVuLVVTIiwiVmVyc2lvbiI6IjIuMi4wLjAiLCJNaWxlc3RvbmVzIjpbeyJEYXRlRm9ybWF0Ijp7IkZvcm1hdFN0cmluZyI6Ik1NL2RkIiwiU2VwYXJhdG9yIjoiLyIsIlVzZUludGVybmF0aW9uYWxEYXRlRm9ybWF0IjpmYWxzZX0sIkludGVybmFsSWQiOiI0YmRkNjA2Zi0wODEwLTQ4NmQtYjA0My05MDk4ZTU0OWI2YWUiLCJUaXRsZUxlZnQiOjQ2Ljg3NTkwNDEsIlRpdGxlVG9wIjozNTUuMTE0LCJUaXRsZUhlaWdodCI6MzQuODk3NDgsIlRpdGxlVG9wSXNDdXN0b20iOnRydWUsIlRpdGxlV2lkdGgiOjEyNi4wOTI0MzgsIkNvbG9yIjoiMTU3LCAxNDQsIDE2MCIsIlV0Y0RhdGUiOiIyMDEyLTEwLTE1VDAwOjAwOjAwWiIsIlRpdGxlIjoiTWlsZXN0b25lIDEgSGVyZSIsIlN0eWxlIjoxMSwiQmVsb3dUaW1lYmFuZCI6ZmFsc2UsIkN1c3RvbVNldHRpbmdzIjp7IklzRGF0ZVZpc2libGUiOnRydWUsIlRpdGxlRm9udFNldHRpbmdzIjp7IkZvbnRTaXplIjoxOCwiRm9udE5hbWUiOiJTZWdvZSBVSSBTZW1pYm9sZCIsIklzQm9sZCI6ZmFsc2UsIklzSXRhbGljIjpmYWxzZSwiSXNVbmRlcmxpbmVkIjpmYWxzZSwiRm9yZWdyb3VuZENvbG9yIjoiMzYsIDQwLCA4MiJ9LCJEYXRlRm9udFNldHRpbmdzIjp7IkZvbnRTaXplIjoxNiwiRm9udE5hbWUiOiJDYWxpYnJpIiwiSXNCb2xkIjp0cnVlLCJJc0l0YWxpYyI6ZmFsc2UsIklzVW5kZXJsaW5lZCI6ZmFsc2UsIkZvcmVncm91bmRDb2xvciI6IjQxLCAxMjcsIDIxMyJ9LCJDb25uZWN0b3JTZXR0aW5ncyI6eyJDb2xvciI6IjE1NywgMTQ0LCAxNjAiLCJJc1Zpc2libGUiOmZhbHNlLCJMaW5lV2VpZ2h0IjowLjF9fSwiSGlkZURhdGUiOmZhbHNlLCJTaGFwZVRvcCI6MjEwLjUsIlF1aWNrU2hhcGVTaXplIjoyfSx7IkRhdGVGb3JtYXQiOnsiRm9ybWF0U3RyaW5nIjoiTU0vZGQiLCJTZXBhcmF0b3IiOiIvIiwiVXNlSW50ZXJuYXRpb25hbERhdGVGb3JtYXQiOmZhbHNlfSwiSW50ZXJuYWxJZCI6ImRiYzBjNDRhLTZmYmEtNDg1YS05ODI4LWMzZWU3Y2Q1YzZlZiIsIlRpdGxlTGVmdCI6MjY3LjIyNDI0MywiVGl0bGVUb3AiOjM1NS4xMTQsIlRpdGxlSGVpZ2h0IjozNC44OTc0OCwiVGl0bGVUb3BJc0N1c3RvbSI6dHJ1ZSwiVGl0bGVXaWR0aCI6MTI2LjA5MjQzOCwiQ29sb3IiOiIxNTcsIDE0NCwgMTYwIiwiVXRjRGF0ZSI6IjIwMTMtMDQtMjJUMDA6MDA6MDBaIiwiVGl0bGUiOiJNaWxlc3RvbmUgMyBIZXJlIiwiU3R5bGUiOjExLCJCZWxvd1RpbWViYW5kIjpmYWxzZSwiQ3VzdG9tU2V0dGluZ3MiOnsiSXNEYXRlVmlzaWJsZSI6dHJ1ZSwiVGl0bGVGb250U2V0dGluZ3MiOnsiRm9udFNpemUiOjE4LCJGb250TmFtZSI6IlNlZ29lIFVJIFNlbWlib2xkIiwiSXNCb2xkIjpmYWxzZSwiSXNJdGFsaWMiOmZhbHNlLCJJc1VuZGVybGluZWQiOmZhbHNlLCJGb3JlZ3JvdW5kQ29sb3IiOiIzNiwgNDAsIDgyIn0sIkRhdGVGb250U2V0dGluZ3MiOnsiRm9udFNpemUiOjE2LCJGb250TmFtZSI6IkNhbGlicmkiLCJJc0JvbGQiOnRydWUsIklzSXRhbGljIjpmYWxzZSwiSXNVbmRlcmxpbmVkIjpmYWxzZSwiRm9yZWdyb3VuZENvbG9yIjoiNDEsIDEyNywgMjEzIn0sIkNvbm5lY3RvclNldHRpbmdzIjp7IkNvbG9yIjoiMTU3LCAxNDQsIDE2MCIsIklzVmlzaWJsZSI6ZmFsc2UsIkxpbmVXZWlnaHQiOjAuMX19LCJIaWRlRGF0ZSI6ZmFsc2UsIlNoYXBlVG9wIjoyMTAuNSwiUXVpY2tTaGFwZVNpemUiOjJ9LHsiRGF0ZUZvcm1hdCI6eyJGb3JtYXRTdHJpbmciOiJNTS9kZCIsIlNlcGFyYXRvciI6Ii8iLCJVc2VJbnRlcm5hdGlvbmFsRGF0ZUZvcm1hdCI6ZmFsc2V9LCJJbnRlcm5hbElkIjoiNjQ0YWI5ZjctMDQxMC00NGYwLTkwYTQtNjMzM2MwNGRmMDM4IiwiVGl0bGVMZWZ0IjoxNDcuMTQwMjQ0LCJUaXRsZVRvcCI6MzIxLjY4NjkyLCJUaXRsZUhlaWdodCI6MzQuODk3NDgsIlRpdGxlVG9wSXNDdXN0b20iOnRydWUsIlRpdGxlV2lkdGgiOjEyNi4wOTI0MzgsIkNvbG9yIjoiMTU3LCAxNDQsIDE2MCIsIlV0Y0RhdGUiOiIyMDEzLTAxLTA5VDAwOjAwOjAwWiIsIlRpdGxlIjoiTWlsZXN0b25lIDIgSGVyZSIsIlN0eWxlIjoxMSwiQmVsb3dUaW1lYmFuZCI6ZmFsc2UsIkN1c3RvbVNldHRpbmdzIjp7IklzRGF0ZVZpc2libGUiOnRydWUsIlRpdGxlRm9udFNldHRpbmdzIjp7IkZvbnRTaXplIjoxOCwiRm9udE5hbWUiOiJTZWdvZSBVSSBTZW1pYm9sZCIsIklzQm9sZCI6ZmFsc2UsIklzSXRhbGljIjpmYWxzZSwiSXNVbmRlcmxpbmVkIjpmYWxzZSwiRm9yZWdyb3VuZENvbG9yIjoiMzYsIDQwLCA4MiJ9LCJEYXRlRm9udFNldHRpbmdzIjp7IkZvbnRTaXplIjoxNiwiRm9udE5hbWUiOiJDYWxpYnJpIiwiSXNCb2xkIjp0cnVlLCJJc0l0YWxpYyI6ZmFsc2UsIklzVW5kZXJsaW5lZCI6ZmFsc2UsIkZvcmVncm91bmRDb2xvciI6IjQxLCAxMjcsIDIxMyJ9LCJDb25uZWN0b3JTZXR0aW5ncyI6eyJDb2xvciI6IjE1NywgMTQ0LCAxNjAiLCJJc1Zpc2libGUiOmZhbHNlLCJMaW5lV2VpZ2h0IjowLjF9fSwiSGlkZURhdGUiOmZhbHNlLCJTaGFwZVRvcCI6MjEwLjUsIlF1aWNrU2hhcGVTaXplIjoyfSx7IkRhdGVGb3JtYXQiOnsiRm9ybWF0U3RyaW5nIjoiTU0vZGQiLCJTZXBhcmF0b3IiOiIvIiwiVXNlSW50ZXJuYXRpb25hbERhdGVGb3JtYXQiOmZhbHNlfSwiSW50ZXJuYWxJZCI6ImQ2YmU1ZWY0LTI5MTEtNDU5ZC04NmZiLTAyMmQyOTAxODU4OCIsIlRpdGxlTGVmdCI6Mzk4Ljk2NjkxOSwiVGl0bGVUb3AiOjMyMS42ODY5MiwiVGl0bGVIZWlnaHQiOjM0Ljg5NzQ4LCJUaXRsZVRvcElzQ3VzdG9tIjp0cnVlLCJUaXRsZVdpZHRoIjoxMjYuMDkyNDM4LCJDb2xvciI6IjE1NywgMTQ0LCAxNjAiLCJVdGNEYXRlIjoiMjAxMy0wOC0xM1QwMDowMDowMFoiLCJUaXRsZSI6Ik1pbGVzdG9uZSA0IEhlcmUiLCJTdHlsZSI6MTEsIkJlbG93VGltZWJhbmQiOmZhbHNlLCJDdXN0b21TZXR0aW5ncyI6eyJJc0RhdGVWaXNpYmxlIjp0cnVlLCJUaXRsZUZvbnRTZXR0aW5ncyI6eyJGb250U2l6ZSI6MTgsIkZvbnROYW1lIjoiU2Vnb2UgVUkgU2VtaWJvbGQiLCJJc0JvbGQiOmZhbHNlLCJJc0l0YWxpYyI6ZmFsc2UsIklzVW5kZXJsaW5lZCI6ZmFsc2UsIkZvcmVncm91bmRDb2xvciI6IjM2LCA0MCwgODIifSwiRGF0ZUZvbnRTZXR0aW5ncyI6eyJGb250U2l6ZSI6MTYsIkZvbnROYW1lIjoiQ2FsaWJyaSIsIklzQm9sZCI6dHJ1ZSwiSXNJdGFsaWMiOmZhbHNlLCJJc1VuZGVybGluZWQiOmZhbHNlLCJGb3JlZ3JvdW5kQ29sb3IiOiI0MSwgMTI3LCAyMTMifSwiQ29ubmVjdG9yU2V0dGluZ3MiOnsiQ29sb3IiOiIxNTcsIDE0NCwgMTYwIiwiSXNWaXNpYmxlIjpmYWxzZSwiTGluZVdlaWdodCI6MC4xfX0sIkhpZGVEYXRlIjpmYWxzZSwiU2hhcGVUb3AiOjIxMC41LCJRdWlja1NoYXBlU2l6ZSI6Mn0seyJEYXRlRm9ybWF0Ijp7IkZvcm1hdFN0cmluZyI6Ik1NL2RkIiwiU2VwYXJhdG9yIjoiLyIsIlVzZUludGVybmF0aW9uYWxEYXRlRm9ybWF0IjpmYWxzZX0sIkludGVybmFsSWQiOiJiYjUzMjM0Ny02Yjc3LTQ1NWEtOTc4OS0yOWViYjc5NGExOWIiLCJUaXRsZUxlZnQiOjUxNC4zODc0NTEsIlRpdGxlVG9wIjozNTUuMTE0LCJUaXRsZUhlaWdodCI6MzQuODk3NDgsIlRpdGxlVG9wSXNDdXN0b20iOnRydWUsIlRpdGxlV2lkdGgiOjEyNi4wOTI0MzgsIkNvbG9yIjoiMTU3LCAxNDQsIDE2MCIsIlV0Y0RhdGUiOiIyMDEzLTExLTIwVDAwOjAwOjAwWiIsIlRpdGxlIjoiTWlsZXN0b25lIDUgSGVyZSIsIlN0eWxlIjoxMSwiQmVsb3dUaW1lYmFuZCI6ZmFsc2UsIkN1c3RvbVNldHRpbmdzIjp7IklzRGF0ZVZpc2libGUiOnRydWUsIlRpdGxlRm9udFNldHRpbmdzIjp7IkZvbnRTaXplIjoxOCwiRm9udE5hbWUiOiJTZWdvZSBVSSBTZW1pYm9sZCIsIklzQm9sZCI6ZmFsc2UsIklzSXRhbGljIjpmYWxzZSwiSXNVbmRlcmxpbmVkIjpmYWxzZSwiRm9yZWdyb3VuZENvbG9yIjoiMzYsIDQwLCA4MiJ9LCJEYXRlRm9udFNldHRpbmdzIjp7IkZvbnRTaXplIjoxNiwiRm9udE5hbWUiOiJDYWxpYnJpIiwiSXNCb2xkIjp0cnVlLCJJc0l0YWxpYyI6ZmFsc2UsIklzVW5kZXJsaW5lZCI6ZmFsc2UsIkZvcmVncm91bmRDb2xvciI6IjQxLCAxMjcsIDIxMyJ9LCJDb25uZWN0b3JTZXR0aW5ncyI6eyJDb2xvciI6IjE1NywgMTQ0LCAxNjAiLCJJc1Zpc2libGUiOmZhbHNlLCJMaW5lV2VpZ2h0IjowLjF9fSwiSGlkZURhdGUiOmZhbHNlLCJTaGFwZVRvcCI6MjEwLjUsIlF1aWNrU2hhcGVTaXplIjoyfV0sIlRpbWVMaW5lVHlwZSI6MSwiVGFza3MiOlt7IkR1cmF0aW9uVmFsdWUiOjcxLjAsIkR1cmF0aW9uRm9ybWF0IjowLCJJbnRlcm5hbElkIjoiMDU0NmU1YjAtOGI3Zi00NjI5LThlOWEtNGMxZWJjMTM5YzZjIiwiSW5kZXgiOjEsIkNvbG9yIjoiMTI3LCAxNDMsIDE2OSIsIlV0Y1N0YXJ0RGF0ZSI6IjIwMTItMTEtMTlUMDA6MDA6MDBaIiwiVXRjRW5kRGF0ZSI6IjIwMTMtMDctMjJUMDA6MDA6MDBaIiwiVGl0bGUiOiJUYXNrIDEgSGVyZSIsIlNoYXBlIjozLCJDdXN0b21TZXR0aW5ncyI6eyJUaXRsZVdpZHRoIjoxMjIuNDEwOTQyLCJUaXRsZUZvbnRTZXR0aW5ncyI6eyJGb250U2l6ZSI6MjAsIkZvbnROYW1lIjoiQ2FsaWJyaSIsIklzQm9sZCI6dHJ1ZSwiSXNJdGFsaWMiOmZhbHNlLCJJc1VuZGVybGluZWQiOmZhbHNlLCJGb3JlZ3JvdW5kQ29sb3IiOiI5MiwgMTAwLCAxODMifSwiU3RhcnREYXRlRm9udFNldHRpbmdzIjp7IkZvbnRTaXplIjoxOCwiRm9udE5hbWUiOiJDYWxpYnJpIiwiSXNCb2xkIjpmYWxzZSwiSXNJdGFsaWMiOmZhbHNlLCJJc1VuZGVybGluZWQiOmZhbHNlLCJGb3JlZ3JvdW5kQ29sb3IiOiIzNiwgNDAsIDgyIn0sIkVuZERhdGVGb250U2V0dGluZ3MiOnsiRm9udFNpemUiOjE4LCJGb250TmFtZSI6IkNhbGlicmkiLCJJc0JvbGQiOmZhbHNlLCJJc0l0YWxpYyI6ZmFsc2UsIklzVW5kZXJsaW5lZCI6ZmFsc2UsIkZvcmVncm91bmRDb2xvciI6IjM2LCA0MCwgODIifSwiRHVyYXRpb25Gb250U2V0dGluZ3MiOnsiRm9udFNpemUiOjcsIkZvbnROYW1lIjoiQ2FsaWJyaSIsIklzQm9sZCI6ZmFsc2UsIklzSXRhbGljIjpmYWxzZSwiSXNVbmRlcmxpbmVkIjpmYWxzZSwiRm9yZWdyb3VuZENvbG9yIjoiV2hpdGUifSwiVGFza3NTcGFjaW5nIjoxMCwiU2hhcGVIZWlnaHQiOjE2LjAsIlZlcnRpY2FsQ29ubmVjdG9yU2V0dGluZ3MiOnsiQ29sb3IiOiIyMzcsIDEyNSwgNDkiLCJJc1Zpc2libGUiOmZhbHNlLCJMaW5lV2VpZ2h0IjowLjB9LCJIb3Jpem9udGFsQ29ubmVjdG9yU2V0dGluZ3MiOnsiQ29sb3IiOiIyMDQsIDIwNCwgMjA0IiwiSXNWaXNpYmxlIjp0cnVlLCJMaW5lV2VpZ2h0IjowLjF9LCJTbWFydFRpdGxlRm9yZWdyb3VuZCI6IkJsYWNrIiwiU21hcnRUaXRsZUZvcmVncm91bmRJc0FjdGl2ZSI6ZmFsc2UsIlNtYXJ0RHVyYXRpb25Gb3JlZ3JvdW5kIjoiMjM3LCAxMjUsIDQ5IiwiU21hcnREdXJhdGlvbkZvcmVncm91bmRJc0FjdGl2ZSI6ZmFsc2UsIlNtYXJ0RGF0ZUZvcmVncm91bmQiOiJCbGFjayIsIlNtYXJ0RGF0ZUZvcmVncm91bmRJc0FjdGl2ZSI6ZmFsc2UsIkluY2x1ZGVOb25Xb3JraW5nRGF5c0luRHVyYXRpb24iOmZhbHNlLCJXb3JraW5nRGF5cyI6Njk5MDV9LCJUYXNrRGF0ZVBvc2l0aW9uIjoyLCJUYXNrVGl0bGVQb3NpdGlvbiI6MywiVGFza0R1cmF0aW9uUG9zaXRpb24iOjIsIlRhc2tUaXRsZUlzV2lkZXIiOmZhbHNlLCJEYXRlRm9ybWF0Ijp7IkZvcm1hdFN0cmluZyI6Ik0vZCIsIlNlcGFyYXRvciI6Ii8iLCJVc2VJbnRlcm5hdGlvbmFsRGF0ZUZvcm1hdCI6ZmFsc2V9fSx7IkR1cmF0aW9uVmFsdWUiOjc0LjAsIkR1cmF0aW9uRm9ybWF0IjowLCJJbnRlcm5hbElkIjoiZmYwNjMyODYtY2IwNC00MTViLTg1NzItMGM3M2QxNjI2NDk1IiwiSW5kZXgiOjIsIkNvbG9yIjoiOTAsIDE2MiwgMTc0IiwiVXRjU3RhcnREYXRlIjoiMjAxMy0wMS0xNVQwMDowMDowMFoiLCJVdGNFbmREYXRlIjoiMjAxMy0wOS0zMFQwMDowMDowMFoiLCJUaXRsZSI6IlRhc2sgMiBIZXJlIiwiU2hhcGUiOjYsIkN1c3RvbVNldHRpbmdzIjp7IlRpdGxlV2lkdGgiOjEyMi40MTA5NDIsIlRpdGxlRm9udFNldHRpbmdzIjp7IkZvbnRTaXplIjoyMCwiRm9udE5hbWUiOiJDYWxpYnJpIiwiSXNCb2xkIjp0cnVlLCJJc0l0YWxpYyI6ZmFsc2UsIklzVW5kZXJsaW5lZCI6ZmFsc2UsIkZvcmVncm91bmRDb2xvciI6IjkyLCAxMDAsIDE4MyJ9LCJTdGFydERhdGVGb250U2V0dGluZ3MiOnsiRm9udFNpemUiOjE4LCJGb250TmFtZSI6IkNhbGlicmkiLCJJc0JvbGQiOmZhbHNlLCJJc0l0YWxpYyI6ZmFsc2UsIklzVW5kZXJsaW5lZCI6ZmFsc2UsIkZvcmVncm91bmRDb2xvciI6IjM2LCA0MCwgODIifSwiRW5kRGF0ZUZvbnRTZXR0aW5ncyI6eyJGb250U2l6ZSI6MTgsIkZvbnROYW1lIjoiQ2FsaWJyaSIsIklzQm9sZCI6ZmFsc2UsIklzSXRhbGljIjpmYWxzZSwiSXNVbmRlcmxpbmVkIjpmYWxzZSwiRm9yZWdyb3VuZENvbG9yIjoiMzYsIDQwLCA4MiJ9LCJEdXJhdGlvbkZvbnRTZXR0aW5ncyI6eyJGb250U2l6ZSI6NywiRm9udE5hbWUiOiJDYWxpYnJpIiwiSXNCb2xkIjpmYWxzZSwiSXNJdGFsaWMiOmZhbHNlLCJJc1VuZGVybGluZWQiOmZhbHNlLCJGb3JlZ3JvdW5kQ29sb3IiOiJCbGFjayJ9LCJUYXNrc1NwYWNpbmciOjEwLCJTaGFwZUhlaWdodCI6MjIuMCwiVmVydGljYWxDb25uZWN0b3JTZXR0aW5ncyI6eyJDb2xvciI6IjIzNywgMTI1LCA0OSIsIklzVmlzaWJsZSI6ZmFsc2UsIkxpbmVXZWlnaHQiOjAuMH0sIkhvcml6b250YWxDb25uZWN0b3JTZXR0aW5ncyI6eyJDb2xvciI6IjIwNCwgMjA0LCAyMDQiLCJJc1Zpc2libGUiOnRydWUsIkxpbmVXZWlnaHQiOjAuMX0sIlNtYXJ0VGl0bGVGb3JlZ3JvdW5kIjoiQmxhY2siLCJTbWFydFRpdGxlRm9yZWdyb3VuZElzQWN0aXZlIjpmYWxzZSwiU21hcnREdXJhdGlvbkZvcmVncm91bmQiOiIyMzcsIDEyNSwgNDkiLCJTbWFydER1cmF0aW9uRm9yZWdyb3VuZElzQWN0aXZlIjpmYWxzZSwiU21hcnREYXRlRm9yZWdyb3VuZCI6IkJsYWNrIiwiU21hcnREYXRlRm9yZWdyb3VuZElzQWN0aXZlIjpmYWxzZSwiSW5jbHVkZU5vbldvcmtpbmdEYXlzSW5EdXJhdGlvbiI6ZmFsc2UsIldvcmtpbmdEYXlzIjo2OTkwNX0sIlRhc2tEYXRlUG9zaXRpb24iOjIsIlRhc2tUaXRsZVBvc2l0aW9uIjozLCJUYXNrRHVyYXRpb25Qb3NpdGlvbiI6MiwiVGFza1RpdGxlSXNXaWRlciI6ZmFsc2UsIkRhdGVGb3JtYXQiOnsiRm9ybWF0U3RyaW5nIjoiTS9kIiwiU2VwYXJhdG9yIjoiLyIsIlVzZUludGVybmF0aW9uYWxEYXRlRm9ybWF0IjpmYWxzZX19LHsiRHVyYXRpb25WYWx1ZSI6NjAuMCwiRHVyYXRpb25Gb3JtYXQiOjAsIkludGVybmFsSWQiOiJmYjRmMWRmMy1kM2NmLTRkMDMtYmNiZi04MzA2MGM5Yjg2NTIiLCJJbmRleCI6MywiQ29sb3IiOiIxMjcsIDE0MywgMTY5IiwiVXRjU3RhcnREYXRlIjoiMjAxMy0wMy0yMVQwMDowMDowMFoiLCJVdGNFbmREYXRlIjoiMjAxMy0xMC0xNFQwMDowMDowMFoiLCJUaXRsZSI6IlRhc2sgMyBIZXJlIiwiU2hhcGUiOjMsIkN1c3RvbVNldHRpbmdzIjp7IlRpdGxlV2lkdGgiOjEyMi40MTA5NDIsIlRpdGxlRm9udFNldHRpbmdzIjp7IkZvbnRTaXplIjoyMCwiRm9udE5hbWUiOiJDYWxpYnJpIiwiSXNCb2xkIjp0cnVlLCJJc0l0YWxpYyI6ZmFsc2UsIklzVW5kZXJsaW5lZCI6ZmFsc2UsIkZvcmVncm91bmRDb2xvciI6IjkyLCAxMDAsIDE4MyJ9LCJTdGFydERhdGVGb250U2V0dGluZ3MiOnsiRm9udFNpemUiOjE4LCJGb250TmFtZSI6IkNhbGlicmkiLCJJc0JvbGQiOmZhbHNlLCJJc0l0YWxpYyI6ZmFsc2UsIklzVW5kZXJsaW5lZCI6ZmFsc2UsIkZvcmVncm91bmRDb2xvciI6IjM2LCA0MCwgODIifSwiRW5kRGF0ZUZvbnRTZXR0aW5ncyI6eyJGb250U2l6ZSI6MTgsIkZvbnROYW1lIjoiQ2FsaWJyaSIsIklzQm9sZCI6ZmFsc2UsIklzSXRhbGljIjpmYWxzZSwiSXNVbmRlcmxpbmVkIjpmYWxzZSwiRm9yZWdyb3VuZENvbG9yIjoiMzYsIDQwLCA4MiJ9LCJEdXJhdGlvbkZvbnRTZXR0aW5ncyI6eyJGb250U2l6ZSI6NywiRm9udE5hbWUiOiJDYWxpYnJpIiwiSXNCb2xkIjpmYWxzZSwiSXNJdGFsaWMiOmZhbHNlLCJJc1VuZGVybGluZWQiOmZhbHNlLCJGb3JlZ3JvdW5kQ29sb3IiOiJCbGFjayJ9LCJUYXNrc1NwYWNpbmciOjEwLCJTaGFwZUhlaWdodCI6MTYuMCwiVmVydGljYWxDb25uZWN0b3JTZXR0aW5ncyI6eyJDb2xvciI6IjIzNywgMTI1LCA0OSIsIklzVmlzaWJsZSI6ZmFsc2UsIkxpbmVXZWlnaHQiOjAuMH0sIkhvcml6b250YWxDb25uZWN0b3JTZXR0aW5ncyI6eyJDb2xvciI6IjIwNCwgMjA0LCAyMDQiLCJJc1Zpc2libGUiOnRydWUsIkxpbmVXZWlnaHQiOjAuMX0sIlNtYXJ0VGl0bGVGb3JlZ3JvdW5kIjoiQmxhY2siLCJTbWFydFRpdGxlRm9yZWdyb3VuZElzQWN0aXZlIjpmYWxzZSwiU21hcnREdXJhdGlvbkZvcmVncm91bmQiOiIyMzcsIDEyNSwgNDkiLCJTbWFydER1cmF0aW9uRm9yZWdyb3VuZElzQWN0aXZlIjpmYWxzZSwiU21hcnREYXRlRm9yZWdyb3VuZCI6IkJsYWNrIiwiU21hcnREYXRlRm9yZWdyb3VuZElzQWN0aXZlIjpmYWxzZSwiSW5jbHVkZU5vbldvcmtpbmdEYXlzSW5EdXJhdGlvbiI6ZmFsc2UsIldvcmtpbmdEYXlzIjo2OTkwNX0sIlRhc2tEYXRlUG9zaXRpb24iOjIsIlRhc2tUaXRsZVBvc2l0aW9uIjozLCJUYXNrRHVyYXRpb25Qb3NpdGlvbiI6MiwiVGFza1RpdGxlSXNXaWRlciI6ZmFsc2UsIkRhdGVGb3JtYXQiOnsiRm9ybWF0U3RyaW5nIjoiTS9kIiwiU2VwYXJhdG9yIjoiLyIsIlVzZUludGVybmF0aW9uYWxEYXRlRm9ybWF0IjpmYWxzZX19LHsiRHVyYXRpb25WYWx1ZSI6NDIuMCwiRHVyYXRpb25Gb3JtYXQiOjAsIkludGVybmFsSWQiOiJkZmVmOGU1Ny0yMWVmLTRlMjgtOTk0Yy01NTE1MjU4OGViODEiLCJJbmRleCI6NCwiQ29sb3IiOiI5MCwgMTYyLCAxNzQiLCJVdGNTdGFydERhdGUiOiIyMDEzLTA2LTExVDAwOjAwOjAwWiIsIlV0Y0VuZERhdGUiOiIyMDEzLTExLTA3VDAwOjAwOjAwWiIsIlRpdGxlIjoiVGFzayA0IEhlcmUiLCJTaGFwZSI6NiwiQ3VzdG9tU2V0dGluZ3MiOnsiVGl0bGVXaWR0aCI6MTIyLjQxMDk0MiwiVGl0bGVGb250U2V0dGluZ3MiOnsiRm9udFNpemUiOjIwLCJGb250TmFtZSI6IkNhbGlicmkiLCJJc0JvbGQiOnRydWUsIklzSXRhbGljIjpmYWxzZSwiSXNVbmRlcmxpbmVkIjpmYWxzZSwiRm9yZWdyb3VuZENvbG9yIjoiOTIsIDEwMCwgMTgzIn0sIlN0YXJ0RGF0ZUZvbnRTZXR0aW5ncyI6eyJGb250U2l6ZSI6MTgsIkZvbnROYW1lIjoiQ2FsaWJyaSIsIklzQm9sZCI6ZmFsc2UsIklzSXRhbGljIjpmYWxzZSwiSXNVbmRlcmxpbmVkIjpmYWxzZSwiRm9yZWdyb3VuZENvbG9yIjoiMzYsIDQwLCA4MiJ9LCJFbmREYXRlRm9udFNldHRpbmdzIjp7IkZvbnRTaXplIjoxOCwiRm9udE5hbWUiOiJDYWxpYnJpIiwiSXNCb2xkIjpmYWxzZSwiSXNJdGFsaWMiOmZhbHNlLCJJc1VuZGVybGluZWQiOmZhbHNlLCJGb3JlZ3JvdW5kQ29sb3IiOiIzNiwgNDAsIDgyIn0sIkR1cmF0aW9uRm9udFNldHRpbmdzIjp7IkZvbnRTaXplIjo3LCJGb250TmFtZSI6IkNhbGlicmkiLCJJc0JvbGQiOmZhbHNlLCJJc0l0YWxpYyI6ZmFsc2UsIklzVW5kZXJsaW5lZCI6ZmFsc2UsIkZvcmVncm91bmRDb2xvciI6IldoaXRlIn0sIlRhc2tzU3BhY2luZyI6MTAsIlNoYXBlSGVpZ2h0IjoyMi4wLCJWZXJ0aWNhbENvbm5lY3RvclNldHRpbmdzIjp7IkNvbG9yIjoiMjM3LCAxMjUsIDQ5IiwiSXNWaXNpYmxlIjpmYWxzZSwiTGluZVdlaWdodCI6MC4wfSwiSG9yaXpvbnRhbENvbm5lY3RvclNldHRpbmdzIjp7IkNvbG9yIjoiMjA0LCAyMDQsIDIwNCIsIklzVmlzaWJsZSI6dHJ1ZSwiTGluZVdlaWdodCI6MC4xfSwiU21hcnRUaXRsZUZvcmVncm91bmQiOiJCbGFjayIsIlNtYXJ0VGl0bGVGb3JlZ3JvdW5kSXNBY3RpdmUiOmZhbHNlLCJTbWFydER1cmF0aW9uRm9yZWdyb3VuZCI6IjIzNywgMTI1LCA0OSIsIlNtYXJ0RHVyYXRpb25Gb3JlZ3JvdW5kSXNBY3RpdmUiOmZhbHNlLCJTbWFydERhdGVGb3JlZ3JvdW5kIjoiQmxhY2siLCJTbWFydERhdGVGb3JlZ3JvdW5kSXNBY3RpdmUiOmZhbHNlLCJJbmNsdWRlTm9uV29ya2luZ0RheXNJbkR1cmF0aW9uIjpmYWxzZSwiV29ya2luZ0RheXMiOjY5OTA1fSwiVGFza0RhdGVQb3NpdGlvbiI6MiwiVGFza1RpdGxlUG9zaXRpb24iOjMsIlRhc2tEdXJhdGlvblBvc2l0aW9uIjoyLCJUYXNrVGl0bGVJc1dpZGVyIjpmYWxzZSwiRGF0ZUZvcm1hdCI6eyJGb3JtYXRTdHJpbmciOiJNL2QiLCJTZXBhcmF0b3IiOiIvIiwiVXNlSW50ZXJuYXRpb25hbERhdGVGb3JtYXQiOmZhbHNlfX0seyJEdXJhdGlvblZhbHVlIjo0My4wLCJEdXJhdGlvbkZvcm1hdCI6MCwiSW50ZXJuYWxJZCI6IjZkNDgzYmZkLWQzZmUtNDcyOS1hZWUwLThjYzE5ODE0Njc4ZCIsIkluZGV4Ijo1LCJDb2xvciI6IjEyNywgMTQzLCAxNjkiLCJVdGNTdGFydERhdGUiOiIyMDEzLTA3LTA4VDAwOjAwOjAwWiIsIlV0Y0VuZERhdGUiOiIyMDEzLTEyLTA0VDAwOjAwOjAwWiIsIlRpdGxlIjoiVGFzayA1IEhlcmUiLCJTaGFwZSI6MywiQ3VzdG9tU2V0dGluZ3MiOnsiVGl0bGVXaWR0aCI6MTIyLjQxMDk0MiwiVGl0bGVGb250U2V0dGluZ3MiOnsiRm9udFNpemUiOjIwLCJGb250TmFtZSI6IkNhbGlicmkiLCJJc0JvbGQiOnRydWUsIklzSXRhbGljIjpmYWxzZSwiSXNVbmRlcmxpbmVkIjpmYWxzZSwiRm9yZWdyb3VuZENvbG9yIjoiOTIsIDEwMCwgMTgzIn0sIlN0YXJ0RGF0ZUZvbnRTZXR0aW5ncyI6eyJGb250U2l6ZSI6MTgsIkZvbnROYW1lIjoiQ2FsaWJyaSIsIklzQm9sZCI6ZmFsc2UsIklzSXRhbGljIjpmYWxzZSwiSXNVbmRlcmxpbmVkIjpmYWxzZSwiRm9yZWdyb3VuZENvbG9yIjoiMzYsIDQwLCA4MiJ9LCJFbmREYXRlRm9udFNldHRpbmdzIjp7IkZvbnRTaXplIjoxOCwiRm9udE5hbWUiOiJDYWxpYnJpIiwiSXNCb2xkIjpmYWxzZSwiSXNJdGFsaWMiOmZhbHNlLCJJc1VuZGVybGluZWQiOmZhbHNlLCJGb3JlZ3JvdW5kQ29sb3IiOiIzNiwgNDAsIDgyIn0sIkR1cmF0aW9uRm9udFNldHRpbmdzIjp7IkZvbnRTaXplIjo3LCJGb250TmFtZSI6IkNhbGlicmkiLCJJc0JvbGQiOmZhbHNlLCJJc0l0YWxpYyI6ZmFsc2UsIklzVW5kZXJsaW5lZCI6ZmFsc2UsIkZvcmVncm91bmRDb2xvciI6IkJsYWNrIn0sIlRhc2tzU3BhY2luZyI6MTAsIlNoYXBlSGVpZ2h0IjoxNi4wLCJWZXJ0aWNhbENvbm5lY3RvclNldHRpbmdzIjp7IkNvbG9yIjoiMjM3LCAxMjUsIDQ5IiwiSXNWaXNpYmxlIjpmYWxzZSwiTGluZVdlaWdodCI6MC4wfSwiSG9yaXpvbnRhbENvbm5lY3RvclNldHRpbmdzIjp7IkNvbG9yIjoiMjA0LCAyMDQsIDIwNCIsIklzVmlzaWJsZSI6dHJ1ZSwiTGluZVdlaWdodCI6MC4xfSwiU21hcnRUaXRsZUZvcmVncm91bmQiOiJCbGFjayIsIlNtYXJ0VGl0bGVGb3JlZ3JvdW5kSXNBY3RpdmUiOmZhbHNlLCJTbWFydER1cmF0aW9uRm9yZWdyb3VuZCI6IjIzNywgMTI1LCA0OSIsIlNtYXJ0RHVyYXRpb25Gb3JlZ3JvdW5kSXNBY3RpdmUiOmZhbHNlLCJTbWFydERhdGVGb3JlZ3JvdW5kIjoiQmxhY2siLCJTbWFydERhdGVGb3JlZ3JvdW5kSXNBY3RpdmUiOmZhbHNlLCJJbmNsdWRlTm9uV29ya2luZ0RheXNJbkR1cmF0aW9uIjpmYWxzZSwiV29ya2luZ0RheXMiOjY5OTA1fSwiVGFza0RhdGVQb3NpdGlvbiI6MiwiVGFza1RpdGxlUG9zaXRpb24iOjMsIlRhc2tEdXJhdGlvblBvc2l0aW9uIjoyLCJUYXNrVGl0bGVJc1dpZGVyIjpmYWxzZSwiRGF0ZUZvcm1hdCI6eyJGb3JtYXRTdHJpbmciOiJNL2QiLCJTZXBhcmF0b3IiOiIvIiwiVXNlSW50ZXJuYXRpb25hbERhdGVGb3JtYXQiOmZhbHNlfX1dLCJTdHlsZSI6eyJUaW1lbGluZVNldHRpbmdzIjp7IlRvZGF5TWFya2VyQ29sb3IiOiIyNTAsIDExNSwgMjYiLCJUb2RheU1hcmtlckZvbnRTZXR0aW5ncyI6eyJGb250U2l6ZSI6MTIsIkZvbnROYW1lIjoiQXJpYWwgUm91bmRlZCBNVCBCb2xkIiwiSXNCb2xkIjpmYWxzZSwiSXNJdGFsaWMiOmZhbHNlLCJJc1VuZGVybGluZWQiOmZhbHNlLCJGb3JlZ3JvdW5kQ29sb3IiOiIyNTAsIDExNSwgMjYifSwiU3RhcnRZZWFyRm9udCI6eyJGb250U2l6ZSI6MTMsIkZvbnROYW1lIjoiQXJpYWwgUm91bmRlZCBNVCBCb2xkIiwiSXNCb2xkIjpmYWxzZSwiSXNJdGFsaWMiOmZhbHNlLCJJc1VuZGVybGluZWQiOmZhbHNlLCJGb3JlZ3JvdW5kQ29sb3IiOiI5NCwgMjA0LCAyNDMifSwiRW5kWWVhckZvbnQiOnsiRm9udFNpemUiOjEzLCJGb250TmFtZSI6IkFyaWFsIFJvdW5kZWQgTVQgQm9sZCIsIklzQm9sZCI6ZmFsc2UsIklzSXRhbGljIjpmYWxzZSwiSXNVbmRlcmxpbmVkIjpmYWxzZSwiRm9yZWdyb3VuZENvbG9yIjoiOTQsIDIwNCwgMjQzIn0sIklzVGhpbiI6ZmFsc2UsIkhhczNERWZmZWN0Ijp0cnVlLCJUaW1lYmFuZElzUm91bmRlZCI6ZmFsc2UsIlRpbWViYW5kQ29sb3IiOiI5OCwgMTU3LCAyMDkiLCJUaW1lYmFuZEZvbnRTZXR0aW5ncyI6eyJGb250U2l6ZSI6MTYsIkZvbnROYW1lIjoiU2Vnb2UgVUkiLCJJc0JvbGQiOmZhbHNlLCJJc0l0YWxpYyI6ZmFsc2UsIklzVW5kZXJsaW5lZCI6ZmFsc2UsIkZvcmVncm91bmRDb2xvciI6IldoaXRlIn0sIkVsYXBzZWRUaW1lQ29sb3IiOiIzNiwgNDAsIDgyIiwiRWxhcHNlZFRpbWVTdHlsZSI6MiwiVG9kYXlNYXJrZXJQb3NpdGlvbiI6MiwiQ2Fwc1Bvc2l0aW9uIjowfSwiRGVmYXVsdE1pbGVzdG9uZVNldHRpbmdzIjp7IkZsYWdDb25uZWN0b3JTZXR0aW5ncyI6eyJDb2xvciI6Ijc5LCAxMjksIDE4OSIsIklzVmlzaWJsZSI6ZmFsc2UsIkxpbmVXZWlnaHQiOjAuMX0sIkRhdGVGb3JtYXQiOnsiRm9ybWF0U3RyaW5nIjoiTU0vZGQiLCJTZXBhcmF0b3IiOiIvIiwiVXNlSW50ZXJuYXRpb25hbERhdGVGb3JtYXQiOmZhbHNlfSwiV29yZFdyYXAiOnRydWUsIklzRGF0ZVZpc2libGUiOnRydWUsIlRpdGxlRm9udFNldHRpbmdzIjp7IkZvbnRTaXplIjoxNiwiRm9udE5hbWUiOiJDYWxpYnJpIiwiSXNCb2xkIjp0cnVlLCJJc0l0YWxpYyI6dHJ1ZSwiSXNVbmRlcmxpbmVkIjpmYWxzZSwiRm9yZWdyb3VuZENvbG9yIjoiMjM3LCAxMjUsIDQ5In0sIkRhdGVGb250U2V0dGluZ3MiOnsiRm9udFNpemUiOjE2LCJGb250TmFtZSI6IkNhbGlicmkiLCJJc0JvbGQiOnRydWUsIklzSXRhbGljIjpmYWxzZSwiSXNVbmRlcmxpbmVkIjpmYWxzZSwiRm9yZWdyb3VuZENvbG9yIjoiMzMsIDM5LCA2OSJ9LCJDb25uZWN0b3JTZXR0aW5ncyI6eyJDb2xvciI6IiIsIklzVmlzaWJsZSI6ZmFsc2UsIkxpbmVXZWlnaHQiOjAuMX19LCJEZWZhdWx0VGFza1NldHRpbmdzIjp7IldvcmRXcmFwIjpmYWxzZSwiRGF0ZUZvbnRTZXR0aW5ncyI6eyJGb250U2l6ZSI6MTgsIkZvbnROYW1lIjoiQ2FsaWJyaSIsIklzQm9sZCI6ZmFsc2UsIklzSXRhbGljIjpmYWxzZSwiSXNVbmRlcmxpbmVkIjpmYWxzZSwiRm9yZWdyb3VuZENvbG9yIjoiMzMsIDM5LCA2OSJ9LCJEdXJhdGlvbkZvbnRTZXR0aW5ncyI6eyJGb250U2l6ZSI6MTAsIkZvbnROYW1lIjoiQ2FsaWJyaSIsIklzQm9sZCI6ZmFsc2UsIklzSXRhbGljIjpmYWxzZSwiSXNVbmRlcmxpbmVkIjpmYWxzZSwiRm9yZWdyb3VuZENvbG9yIjoiMjM3LCAxMjUsIDQ5In0sIklzVGhpY2siOmZhbHNlLCJUYXNrc0Fib3ZlVGltZWJhbmQiOnRydWUsIkRhdGVGb3JtYXQiOnsiRm9ybWF0U3RyaW5nIjoiTS9kIiwiU2VwYXJhdG9yIjoiLyIsIlVzZUludGVybmF0aW9uYWxEYXRlRm9ybWF0IjpmYWxzZX0sIkR1cmF0aW9uUG9zaXRpb24iOjIsIkR1cmF0aW9uRm9ybWF0IjowLCJSZW5kZXJMb25nVGFza1RpdGxlQWJvdmVUYXNrU2hhcGUiOmZhbHNlLCJJc0hvcml6b250YWxDb25uZWN0b3JWaXNpYmxlIjp0cnVlLCJJc1ZlcnRpY2FsQ29ubmVjdG9yVmlzaWJsZSI6ZmFsc2UsIkludGVydmFsVGV4dFBvc2l0aW9uIjozLCJJbnRlcnZhbERhdGVQb3NpdGlvbiI6MiwiVGl0bGVXaWR0aCI6bnVsbCwiVGl0bGVGb250U2V0dGluZ3MiOnsiRm9udFNpemUiOjIwLCJGb250TmFtZSI6IkNhbGlicmkiLCJJc0JvbGQiOnRydWUsIklzSXRhbGljIjpmYWxzZSwiSXNVbmRlcmxpbmVkIjpmYWxzZSwiRm9yZWdyb3VuZENvbG9yIjoiMzMsIDM5LCA2OSJ9LCJUYXNrc1NwYWNpbmciOjEwLCJTaGFwZUhlaWdodCI6MTYuMCwiVmVydGljYWxDb25uZWN0b3JTZXR0aW5ncyI6eyJDb2xvciI6IjIzNywgMTI1LCA0OSIsIklzVmlzaWJsZSI6ZmFsc2UsIkxpbmVXZWlnaHQiOjAuMH0sIkhvcml6b250YWxDb25uZWN0b3JTZXR0aW5ncyI6eyJDb2xvciI6IjIwNCwgMjA0LCAyMDQiLCJJc1Zpc2libGUiOnRydWUsIkxpbmVXZWlnaHQiOjAuMX0sIlNtYXJ0VGl0bGVGb3JlZ3JvdW5kIjoiIiwiU21hcnRUaXRsZUZvcmVncm91bmRJc0FjdGl2ZSI6ZmFsc2UsIlNtYXJ0RHVyYXRpb25Gb3JlZ3JvdW5kIjoiIiwiU21hcnREdXJhdGlvbkZvcmVncm91bmRJc0FjdGl2ZSI6ZmFsc2UsIlNtYXJ0RGF0ZUZvcmVncm91bmQiOiIiLCJTbWFydERhdGVGb3JlZ3JvdW5kSXNBY3RpdmUiOmZhbHNlLCJJbmNsdWRlTm9uV29ya2luZ0RheXNJbkR1cmF0aW9uIjpmYWxzZSwiV29ya2luZ0RheXMiOjY5OTA1fSwiU2NhbGVTZXR0aW5ncyI6eyJEYXRlRm9ybWF0IjoiTU1NIiwiSW50ZXJ2YWxUeXBlIjoyLCJVc2VBdXRvbWF0aWNUaW1lU2NhbGUiOnRydWUsIkN1c3RvbVRpbWVTY2FsZVV0Y1N0YXJ0RGF0ZSI6IjIwMTItMTAtMTVUMDA6MDA6MDBaIiwiQ3VzdG9tVGltZVNjYWxlVXRjRW5kRGF0ZSI6IjIwMTMtMTItMDRUMDA6MDA6MDBaIn19LCJUaW1lYmFuZFZlcnRpY2FsUG9zaXRpb24iOnsiUXVpY2tQb3NpdGlvbiI6MywiUmVsYXRpdmVQb3NpdGlvbiI6ODAuMCwiQWJzb2x1dGVQb3NpdGlvbiI6NDMyLjAsIlByZXZpb3VzQWJzb2x1dGVQb3NpdGlvbiI6NDMyLjB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3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3_Office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2013-09-24T04:20:22Z</dcterms:created>
  <dcterms:modified xsi:type="dcterms:W3CDTF">2016-04-11T02:14:41Z</dcterms:modified>
</cp:coreProperties>
</file>